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9" r:id="rId1"/>
  </p:sldMasterIdLst>
  <p:notesMasterIdLst>
    <p:notesMasterId r:id="rId14"/>
  </p:notesMasterIdLst>
  <p:sldIdLst>
    <p:sldId id="256" r:id="rId2"/>
    <p:sldId id="269" r:id="rId3"/>
    <p:sldId id="295" r:id="rId4"/>
    <p:sldId id="283" r:id="rId5"/>
    <p:sldId id="293" r:id="rId6"/>
    <p:sldId id="303" r:id="rId7"/>
    <p:sldId id="298" r:id="rId8"/>
    <p:sldId id="287" r:id="rId9"/>
    <p:sldId id="282" r:id="rId10"/>
    <p:sldId id="300" r:id="rId11"/>
    <p:sldId id="302" r:id="rId12"/>
    <p:sldId id="262"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Encode Sans"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1AD98B-0B34-40E8-8A45-7F27C49AA9EF}">
  <a:tblStyle styleId="{991AD98B-0B34-40E8-8A45-7F27C49AA9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24267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55186e73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55186e7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65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984bb4cf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2984bb4cf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17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984bb4cf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2984bb4cf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67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2e8523f1f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2e8523f1f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02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2e8523f1f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2e8523f1f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03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2e4a769794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12e4a769794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16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a8fc91a528_0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a8fc91a528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23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2e2fee4273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12e2fee4273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47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984bb4cf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2984bb4cf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40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a8fc91a528_0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a8fc91a528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98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a8fc91a528_0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a8fc91a528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23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2e8523f1f1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2e8523f1f1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1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8800" y="3478175"/>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0" y="3498355"/>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05400" y="0"/>
            <a:ext cx="7157579"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23900" y="542925"/>
            <a:ext cx="5332200" cy="14358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23900" y="1978725"/>
            <a:ext cx="2526900" cy="627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25"/>
        <p:cNvGrpSpPr/>
        <p:nvPr/>
      </p:nvGrpSpPr>
      <p:grpSpPr>
        <a:xfrm>
          <a:off x="0" y="0"/>
          <a:ext cx="0" cy="0"/>
          <a:chOff x="0" y="0"/>
          <a:chExt cx="0" cy="0"/>
        </a:xfrm>
      </p:grpSpPr>
      <p:sp>
        <p:nvSpPr>
          <p:cNvPr id="226" name="Google Shape;226;p32"/>
          <p:cNvSpPr txBox="1">
            <a:spLocks noGrp="1"/>
          </p:cNvSpPr>
          <p:nvPr>
            <p:ph type="title" hasCustomPrompt="1"/>
          </p:nvPr>
        </p:nvSpPr>
        <p:spPr>
          <a:xfrm>
            <a:off x="1615956" y="1349425"/>
            <a:ext cx="2853600" cy="93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65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227" name="Google Shape;227;p32"/>
          <p:cNvSpPr txBox="1">
            <a:spLocks noGrp="1"/>
          </p:cNvSpPr>
          <p:nvPr>
            <p:ph type="subTitle" idx="1"/>
          </p:nvPr>
        </p:nvSpPr>
        <p:spPr>
          <a:xfrm>
            <a:off x="1615956" y="2288825"/>
            <a:ext cx="2853600" cy="36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8" name="Google Shape;228;p32"/>
          <p:cNvSpPr txBox="1">
            <a:spLocks noGrp="1"/>
          </p:cNvSpPr>
          <p:nvPr>
            <p:ph type="title" idx="2"/>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32"/>
          <p:cNvSpPr txBox="1">
            <a:spLocks noGrp="1"/>
          </p:cNvSpPr>
          <p:nvPr>
            <p:ph type="title" idx="3" hasCustomPrompt="1"/>
          </p:nvPr>
        </p:nvSpPr>
        <p:spPr>
          <a:xfrm>
            <a:off x="4678325" y="1349425"/>
            <a:ext cx="2853600" cy="93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65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230" name="Google Shape;230;p32"/>
          <p:cNvSpPr txBox="1">
            <a:spLocks noGrp="1"/>
          </p:cNvSpPr>
          <p:nvPr>
            <p:ph type="subTitle" idx="4"/>
          </p:nvPr>
        </p:nvSpPr>
        <p:spPr>
          <a:xfrm>
            <a:off x="4678325" y="2288825"/>
            <a:ext cx="2853600" cy="36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31" name="Google Shape;231;p32"/>
          <p:cNvSpPr txBox="1">
            <a:spLocks noGrp="1"/>
          </p:cNvSpPr>
          <p:nvPr>
            <p:ph type="title" idx="5" hasCustomPrompt="1"/>
          </p:nvPr>
        </p:nvSpPr>
        <p:spPr>
          <a:xfrm>
            <a:off x="1615956" y="3031650"/>
            <a:ext cx="2853600" cy="93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65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232" name="Google Shape;232;p32"/>
          <p:cNvSpPr txBox="1">
            <a:spLocks noGrp="1"/>
          </p:cNvSpPr>
          <p:nvPr>
            <p:ph type="subTitle" idx="6"/>
          </p:nvPr>
        </p:nvSpPr>
        <p:spPr>
          <a:xfrm>
            <a:off x="1615956" y="3970950"/>
            <a:ext cx="2853600" cy="36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33" name="Google Shape;233;p32"/>
          <p:cNvSpPr txBox="1">
            <a:spLocks noGrp="1"/>
          </p:cNvSpPr>
          <p:nvPr>
            <p:ph type="title" idx="7" hasCustomPrompt="1"/>
          </p:nvPr>
        </p:nvSpPr>
        <p:spPr>
          <a:xfrm>
            <a:off x="4678325" y="3031650"/>
            <a:ext cx="2853600" cy="93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65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234" name="Google Shape;234;p32"/>
          <p:cNvSpPr txBox="1">
            <a:spLocks noGrp="1"/>
          </p:cNvSpPr>
          <p:nvPr>
            <p:ph type="subTitle" idx="8"/>
          </p:nvPr>
        </p:nvSpPr>
        <p:spPr>
          <a:xfrm>
            <a:off x="4678325" y="3970950"/>
            <a:ext cx="2853600" cy="36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35" name="Google Shape;235;p32"/>
          <p:cNvSpPr/>
          <p:nvPr/>
        </p:nvSpPr>
        <p:spPr>
          <a:xfrm flipH="1">
            <a:off x="-3071241" y="2621649"/>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flipH="1">
            <a:off x="-4614620" y="3147935"/>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58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35"/>
          <p:cNvSpPr txBox="1">
            <a:spLocks noGrp="1"/>
          </p:cNvSpPr>
          <p:nvPr>
            <p:ph type="subTitle" idx="1"/>
          </p:nvPr>
        </p:nvSpPr>
        <p:spPr>
          <a:xfrm>
            <a:off x="1762200" y="14659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1" name="Google Shape;261;p35"/>
          <p:cNvSpPr txBox="1">
            <a:spLocks noGrp="1"/>
          </p:cNvSpPr>
          <p:nvPr>
            <p:ph type="subTitle" idx="2"/>
          </p:nvPr>
        </p:nvSpPr>
        <p:spPr>
          <a:xfrm>
            <a:off x="1762200" y="17560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5"/>
          <p:cNvSpPr txBox="1">
            <a:spLocks noGrp="1"/>
          </p:cNvSpPr>
          <p:nvPr>
            <p:ph type="subTitle" idx="3"/>
          </p:nvPr>
        </p:nvSpPr>
        <p:spPr>
          <a:xfrm>
            <a:off x="4414363" y="14659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3" name="Google Shape;263;p35"/>
          <p:cNvSpPr txBox="1">
            <a:spLocks noGrp="1"/>
          </p:cNvSpPr>
          <p:nvPr>
            <p:ph type="subTitle" idx="4"/>
          </p:nvPr>
        </p:nvSpPr>
        <p:spPr>
          <a:xfrm>
            <a:off x="4414363" y="17560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5"/>
          <p:cNvSpPr txBox="1">
            <a:spLocks noGrp="1"/>
          </p:cNvSpPr>
          <p:nvPr>
            <p:ph type="subTitle" idx="5"/>
          </p:nvPr>
        </p:nvSpPr>
        <p:spPr>
          <a:xfrm>
            <a:off x="7066550" y="14659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5" name="Google Shape;265;p35"/>
          <p:cNvSpPr txBox="1">
            <a:spLocks noGrp="1"/>
          </p:cNvSpPr>
          <p:nvPr>
            <p:ph type="subTitle" idx="6"/>
          </p:nvPr>
        </p:nvSpPr>
        <p:spPr>
          <a:xfrm>
            <a:off x="7066525" y="17560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5"/>
          <p:cNvSpPr txBox="1">
            <a:spLocks noGrp="1"/>
          </p:cNvSpPr>
          <p:nvPr>
            <p:ph type="subTitle" idx="7"/>
          </p:nvPr>
        </p:nvSpPr>
        <p:spPr>
          <a:xfrm>
            <a:off x="3087450" y="29496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7" name="Google Shape;267;p35"/>
          <p:cNvSpPr txBox="1">
            <a:spLocks noGrp="1"/>
          </p:cNvSpPr>
          <p:nvPr>
            <p:ph type="subTitle" idx="8"/>
          </p:nvPr>
        </p:nvSpPr>
        <p:spPr>
          <a:xfrm>
            <a:off x="3087450" y="32397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8" name="Google Shape;268;p35"/>
          <p:cNvSpPr txBox="1">
            <a:spLocks noGrp="1"/>
          </p:cNvSpPr>
          <p:nvPr>
            <p:ph type="subTitle" idx="9"/>
          </p:nvPr>
        </p:nvSpPr>
        <p:spPr>
          <a:xfrm>
            <a:off x="5739750" y="29496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9" name="Google Shape;269;p35"/>
          <p:cNvSpPr txBox="1">
            <a:spLocks noGrp="1"/>
          </p:cNvSpPr>
          <p:nvPr>
            <p:ph type="subTitle" idx="13"/>
          </p:nvPr>
        </p:nvSpPr>
        <p:spPr>
          <a:xfrm>
            <a:off x="5739750" y="32397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70" name="Google Shape;270;p35"/>
          <p:cNvSpPr/>
          <p:nvPr/>
        </p:nvSpPr>
        <p:spPr>
          <a:xfrm>
            <a:off x="6050183" y="2628899"/>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6230078" y="3155185"/>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560195" y="2628900"/>
            <a:ext cx="5668623"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4107186" y="3155186"/>
            <a:ext cx="7035366"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42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6"/>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331"/>
        <p:cNvGrpSpPr/>
        <p:nvPr/>
      </p:nvGrpSpPr>
      <p:grpSpPr>
        <a:xfrm>
          <a:off x="0" y="0"/>
          <a:ext cx="0" cy="0"/>
          <a:chOff x="0" y="0"/>
          <a:chExt cx="0" cy="0"/>
        </a:xfrm>
      </p:grpSpPr>
      <p:sp>
        <p:nvSpPr>
          <p:cNvPr id="332" name="Google Shape;332;p47"/>
          <p:cNvSpPr/>
          <p:nvPr/>
        </p:nvSpPr>
        <p:spPr>
          <a:xfrm rot="-5400000" flipH="1">
            <a:off x="4452427" y="689474"/>
            <a:ext cx="5381057" cy="4002110"/>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rot="10800000">
            <a:off x="-895352" y="-251563"/>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7_1">
    <p:bg>
      <p:bgPr>
        <a:solidFill>
          <a:schemeClr val="accent2"/>
        </a:solidFill>
        <a:effectLst/>
      </p:bgPr>
    </p:bg>
    <p:spTree>
      <p:nvGrpSpPr>
        <p:cNvPr id="1" name="Shape 334"/>
        <p:cNvGrpSpPr/>
        <p:nvPr/>
      </p:nvGrpSpPr>
      <p:grpSpPr>
        <a:xfrm>
          <a:off x="0" y="0"/>
          <a:ext cx="0" cy="0"/>
          <a:chOff x="0" y="0"/>
          <a:chExt cx="0" cy="0"/>
        </a:xfrm>
      </p:grpSpPr>
      <p:sp>
        <p:nvSpPr>
          <p:cNvPr id="335" name="Google Shape;335;p48"/>
          <p:cNvSpPr/>
          <p:nvPr/>
        </p:nvSpPr>
        <p:spPr>
          <a:xfrm rot="10800000" flipH="1">
            <a:off x="0" y="72"/>
            <a:ext cx="6900329" cy="5132054"/>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8"/>
          <p:cNvSpPr/>
          <p:nvPr/>
        </p:nvSpPr>
        <p:spPr>
          <a:xfrm flipH="1">
            <a:off x="2228210" y="-25"/>
            <a:ext cx="6915789" cy="5143552"/>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7_1_1">
    <p:bg>
      <p:bgPr>
        <a:solidFill>
          <a:schemeClr val="accent3"/>
        </a:solidFill>
        <a:effectLst/>
      </p:bgPr>
    </p:bg>
    <p:spTree>
      <p:nvGrpSpPr>
        <p:cNvPr id="1" name="Shape 337"/>
        <p:cNvGrpSpPr/>
        <p:nvPr/>
      </p:nvGrpSpPr>
      <p:grpSpPr>
        <a:xfrm>
          <a:off x="0" y="0"/>
          <a:ext cx="0" cy="0"/>
          <a:chOff x="0" y="0"/>
          <a:chExt cx="0" cy="0"/>
        </a:xfrm>
      </p:grpSpPr>
      <p:sp>
        <p:nvSpPr>
          <p:cNvPr id="338" name="Google Shape;338;p49"/>
          <p:cNvSpPr/>
          <p:nvPr/>
        </p:nvSpPr>
        <p:spPr>
          <a:xfrm rot="10800000" flipH="1">
            <a:off x="5411355" y="-8077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9"/>
          <p:cNvSpPr/>
          <p:nvPr/>
        </p:nvSpPr>
        <p:spPr>
          <a:xfrm flipH="1">
            <a:off x="-253" y="0"/>
            <a:ext cx="7158394"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90"/>
        <p:cNvGrpSpPr/>
        <p:nvPr/>
      </p:nvGrpSpPr>
      <p:grpSpPr>
        <a:xfrm>
          <a:off x="0" y="0"/>
          <a:ext cx="0" cy="0"/>
          <a:chOff x="0" y="0"/>
          <a:chExt cx="0" cy="0"/>
        </a:xfrm>
      </p:grpSpPr>
      <p:sp>
        <p:nvSpPr>
          <p:cNvPr id="291" name="Google Shape;291;p39"/>
          <p:cNvSpPr/>
          <p:nvPr/>
        </p:nvSpPr>
        <p:spPr>
          <a:xfrm>
            <a:off x="0" y="3878427"/>
            <a:ext cx="9143867"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9"/>
          <p:cNvSpPr/>
          <p:nvPr/>
        </p:nvSpPr>
        <p:spPr>
          <a:xfrm>
            <a:off x="0" y="3898614"/>
            <a:ext cx="9143750"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p:nvPr/>
        </p:nvSpPr>
        <p:spPr>
          <a:xfrm rot="10800000">
            <a:off x="133" y="-447497"/>
            <a:ext cx="9143867"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p:nvPr/>
        </p:nvSpPr>
        <p:spPr>
          <a:xfrm rot="10800000">
            <a:off x="133" y="-467654"/>
            <a:ext cx="9143750"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9"/>
          <p:cNvSpPr txBox="1">
            <a:spLocks noGrp="1"/>
          </p:cNvSpPr>
          <p:nvPr>
            <p:ph type="title" hasCustomPrompt="1"/>
          </p:nvPr>
        </p:nvSpPr>
        <p:spPr>
          <a:xfrm>
            <a:off x="1855500" y="1785600"/>
            <a:ext cx="5433000" cy="53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6" name="Google Shape;296;p39"/>
          <p:cNvSpPr txBox="1">
            <a:spLocks noGrp="1"/>
          </p:cNvSpPr>
          <p:nvPr>
            <p:ph type="title" idx="2"/>
          </p:nvPr>
        </p:nvSpPr>
        <p:spPr>
          <a:xfrm>
            <a:off x="1855500" y="2324700"/>
            <a:ext cx="54330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4000"/>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297" name="Google Shape;297;p39"/>
          <p:cNvSpPr txBox="1">
            <a:spLocks noGrp="1"/>
          </p:cNvSpPr>
          <p:nvPr>
            <p:ph type="subTitle" idx="1"/>
          </p:nvPr>
        </p:nvSpPr>
        <p:spPr>
          <a:xfrm>
            <a:off x="1855500" y="2965800"/>
            <a:ext cx="5433000" cy="39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21053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6"/>
        <p:cNvGrpSpPr/>
        <p:nvPr/>
      </p:nvGrpSpPr>
      <p:grpSpPr>
        <a:xfrm>
          <a:off x="0" y="0"/>
          <a:ext cx="0" cy="0"/>
          <a:chOff x="0" y="0"/>
          <a:chExt cx="0" cy="0"/>
        </a:xfrm>
      </p:grpSpPr>
      <p:sp>
        <p:nvSpPr>
          <p:cNvPr id="247" name="Google Shape;247;p34"/>
          <p:cNvSpPr txBox="1">
            <a:spLocks noGrp="1"/>
          </p:cNvSpPr>
          <p:nvPr>
            <p:ph type="subTitle" idx="1"/>
          </p:nvPr>
        </p:nvSpPr>
        <p:spPr>
          <a:xfrm>
            <a:off x="15243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48" name="Google Shape;248;p34"/>
          <p:cNvSpPr txBox="1">
            <a:spLocks noGrp="1"/>
          </p:cNvSpPr>
          <p:nvPr>
            <p:ph type="subTitle" idx="2"/>
          </p:nvPr>
        </p:nvSpPr>
        <p:spPr>
          <a:xfrm>
            <a:off x="15243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9" name="Google Shape;249;p34"/>
          <p:cNvSpPr txBox="1">
            <a:spLocks noGrp="1"/>
          </p:cNvSpPr>
          <p:nvPr>
            <p:ph type="subTitle" idx="3"/>
          </p:nvPr>
        </p:nvSpPr>
        <p:spPr>
          <a:xfrm>
            <a:off x="53340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50" name="Google Shape;250;p34"/>
          <p:cNvSpPr txBox="1">
            <a:spLocks noGrp="1"/>
          </p:cNvSpPr>
          <p:nvPr>
            <p:ph type="subTitle" idx="4"/>
          </p:nvPr>
        </p:nvSpPr>
        <p:spPr>
          <a:xfrm>
            <a:off x="53340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51" name="Google Shape;251;p34"/>
          <p:cNvSpPr txBox="1">
            <a:spLocks noGrp="1"/>
          </p:cNvSpPr>
          <p:nvPr>
            <p:ph type="subTitle" idx="5"/>
          </p:nvPr>
        </p:nvSpPr>
        <p:spPr>
          <a:xfrm>
            <a:off x="15243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52" name="Google Shape;252;p34"/>
          <p:cNvSpPr txBox="1">
            <a:spLocks noGrp="1"/>
          </p:cNvSpPr>
          <p:nvPr>
            <p:ph type="subTitle" idx="6"/>
          </p:nvPr>
        </p:nvSpPr>
        <p:spPr>
          <a:xfrm>
            <a:off x="15243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53" name="Google Shape;253;p34"/>
          <p:cNvSpPr txBox="1">
            <a:spLocks noGrp="1"/>
          </p:cNvSpPr>
          <p:nvPr>
            <p:ph type="subTitle" idx="7"/>
          </p:nvPr>
        </p:nvSpPr>
        <p:spPr>
          <a:xfrm>
            <a:off x="53340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54" name="Google Shape;254;p34"/>
          <p:cNvSpPr txBox="1">
            <a:spLocks noGrp="1"/>
          </p:cNvSpPr>
          <p:nvPr>
            <p:ph type="subTitle" idx="8"/>
          </p:nvPr>
        </p:nvSpPr>
        <p:spPr>
          <a:xfrm>
            <a:off x="53340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55" name="Google Shape;255;p34"/>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34"/>
          <p:cNvSpPr/>
          <p:nvPr/>
        </p:nvSpPr>
        <p:spPr>
          <a:xfrm flipH="1">
            <a:off x="-1864102" y="3449716"/>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p:nvPr/>
        </p:nvSpPr>
        <p:spPr>
          <a:xfrm rot="10800000" flipH="1">
            <a:off x="6171398" y="-1859847"/>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08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25"/>
          <p:cNvSpPr/>
          <p:nvPr/>
        </p:nvSpPr>
        <p:spPr>
          <a:xfrm flipH="1">
            <a:off x="-82" y="4133625"/>
            <a:ext cx="2572108" cy="1017676"/>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31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900" y="542925"/>
            <a:ext cx="7696200" cy="56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1pPr>
            <a:lvl2pPr lvl="1">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2pPr>
            <a:lvl3pPr lvl="2">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3pPr>
            <a:lvl4pPr lvl="3">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4pPr>
            <a:lvl5pPr lvl="4">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5pPr>
            <a:lvl6pPr lvl="5">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6pPr>
            <a:lvl7pPr lvl="6">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7pPr>
            <a:lvl8pPr lvl="7">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8pPr>
            <a:lvl9pPr lvl="8">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23900" y="1239000"/>
            <a:ext cx="76962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Encode Sans"/>
              <a:buChar char="●"/>
              <a:defRPr sz="1800">
                <a:solidFill>
                  <a:schemeClr val="dk1"/>
                </a:solidFill>
                <a:latin typeface="Encode Sans"/>
                <a:ea typeface="Encode Sans"/>
                <a:cs typeface="Encode Sans"/>
                <a:sym typeface="Encode Sans"/>
              </a:defRPr>
            </a:lvl1pPr>
            <a:lvl2pPr marL="914400" lvl="1"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2pPr>
            <a:lvl3pPr marL="1371600" lvl="2"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3pPr>
            <a:lvl4pPr marL="1828800" lvl="3"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4pPr>
            <a:lvl5pPr marL="2286000" lvl="4"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5pPr>
            <a:lvl6pPr marL="2743200" lvl="5"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6pPr>
            <a:lvl7pPr marL="3200400" lvl="6"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7pPr>
            <a:lvl8pPr marL="3657600" lvl="7"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8pPr>
            <a:lvl9pPr marL="4114800" lvl="8" indent="-317500">
              <a:lnSpc>
                <a:spcPct val="100000"/>
              </a:lnSpc>
              <a:spcBef>
                <a:spcPts val="1600"/>
              </a:spcBef>
              <a:spcAft>
                <a:spcPts val="1600"/>
              </a:spcAft>
              <a:buClr>
                <a:schemeClr val="dk1"/>
              </a:buClr>
              <a:buSzPts val="1400"/>
              <a:buFont typeface="Encode Sans"/>
              <a:buChar char="■"/>
              <a:defRPr>
                <a:solidFill>
                  <a:schemeClr val="dk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93" r:id="rId4"/>
    <p:sldLayoutId id="2147483694" r:id="rId5"/>
    <p:sldLayoutId id="2147483695" r:id="rId6"/>
    <p:sldLayoutId id="2147483702" r:id="rId7"/>
    <p:sldLayoutId id="2147483704" r:id="rId8"/>
    <p:sldLayoutId id="2147483706"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shorturl.at/b0Ts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shorturl.at/BJQS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eco.fei/?epa=SEARCH_BO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linkedin.com/in/eco-fei/" TargetMode="External"/><Relationship Id="rId4" Type="http://schemas.openxmlformats.org/officeDocument/2006/relationships/hyperlink" Target="https://www.instagram.com/eco.fe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hyperlink" Target="https://shorturl.at/mtA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hyperlink" Target="https://shorturl.at/CFdU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hyperlink" Target="https://shorturl.at/5oW6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shorturl.at/ZWbs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hyperlink" Target="https://shorturl.at/MaU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hyperlink" Target="https://shorturl.at/j9HD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https://shorturl.at/Z8aJ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ctrTitle"/>
          </p:nvPr>
        </p:nvSpPr>
        <p:spPr>
          <a:xfrm>
            <a:off x="41839" y="279161"/>
            <a:ext cx="5332200" cy="143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EG" dirty="0" smtClean="0">
                <a:solidFill>
                  <a:schemeClr val="accent6"/>
                </a:solidFill>
                <a:latin typeface="+mj-lt"/>
                <a:cs typeface="+mj-cs"/>
              </a:rPr>
              <a:t>نشرة الأخبار اليومية </a:t>
            </a:r>
            <a:endParaRPr dirty="0">
              <a:solidFill>
                <a:schemeClr val="accent3"/>
              </a:solidFill>
              <a:latin typeface="+mj-lt"/>
              <a:cs typeface="+mj-cs"/>
            </a:endParaRPr>
          </a:p>
        </p:txBody>
      </p:sp>
      <p:sp>
        <p:nvSpPr>
          <p:cNvPr id="356" name="Google Shape;356;p55"/>
          <p:cNvSpPr/>
          <p:nvPr/>
        </p:nvSpPr>
        <p:spPr>
          <a:xfrm>
            <a:off x="6963761" y="542924"/>
            <a:ext cx="724817" cy="467206"/>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5"/>
          <p:cNvSpPr/>
          <p:nvPr/>
        </p:nvSpPr>
        <p:spPr>
          <a:xfrm>
            <a:off x="7733073" y="1105710"/>
            <a:ext cx="683854" cy="423409"/>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5"/>
          <p:cNvSpPr/>
          <p:nvPr/>
        </p:nvSpPr>
        <p:spPr>
          <a:xfrm>
            <a:off x="6296053" y="2422052"/>
            <a:ext cx="1177902" cy="1261723"/>
          </a:xfrm>
          <a:custGeom>
            <a:avLst/>
            <a:gdLst/>
            <a:ahLst/>
            <a:cxnLst/>
            <a:rect l="l" t="t" r="r" b="b"/>
            <a:pathLst>
              <a:path w="68984" h="73893" extrusionOk="0">
                <a:moveTo>
                  <a:pt x="33486" y="0"/>
                </a:moveTo>
                <a:lnTo>
                  <a:pt x="32437" y="28"/>
                </a:lnTo>
                <a:lnTo>
                  <a:pt x="31334" y="83"/>
                </a:lnTo>
                <a:lnTo>
                  <a:pt x="30231" y="194"/>
                </a:lnTo>
                <a:lnTo>
                  <a:pt x="29072" y="331"/>
                </a:lnTo>
                <a:lnTo>
                  <a:pt x="27914" y="525"/>
                </a:lnTo>
                <a:lnTo>
                  <a:pt x="26728" y="773"/>
                </a:lnTo>
                <a:lnTo>
                  <a:pt x="25542" y="1021"/>
                </a:lnTo>
                <a:lnTo>
                  <a:pt x="24328" y="1352"/>
                </a:lnTo>
                <a:lnTo>
                  <a:pt x="23115" y="1711"/>
                </a:lnTo>
                <a:lnTo>
                  <a:pt x="21901" y="2124"/>
                </a:lnTo>
                <a:lnTo>
                  <a:pt x="20660" y="2593"/>
                </a:lnTo>
                <a:lnTo>
                  <a:pt x="19446" y="3090"/>
                </a:lnTo>
                <a:lnTo>
                  <a:pt x="18233" y="3641"/>
                </a:lnTo>
                <a:lnTo>
                  <a:pt x="17019" y="4248"/>
                </a:lnTo>
                <a:lnTo>
                  <a:pt x="15833" y="4910"/>
                </a:lnTo>
                <a:lnTo>
                  <a:pt x="14675" y="5627"/>
                </a:lnTo>
                <a:lnTo>
                  <a:pt x="13516" y="6399"/>
                </a:lnTo>
                <a:lnTo>
                  <a:pt x="12385" y="7227"/>
                </a:lnTo>
                <a:lnTo>
                  <a:pt x="11282" y="8082"/>
                </a:lnTo>
                <a:lnTo>
                  <a:pt x="10206" y="9020"/>
                </a:lnTo>
                <a:lnTo>
                  <a:pt x="9682" y="9516"/>
                </a:lnTo>
                <a:lnTo>
                  <a:pt x="9158" y="10013"/>
                </a:lnTo>
                <a:lnTo>
                  <a:pt x="8662" y="10537"/>
                </a:lnTo>
                <a:lnTo>
                  <a:pt x="8165" y="11061"/>
                </a:lnTo>
                <a:lnTo>
                  <a:pt x="7669" y="11613"/>
                </a:lnTo>
                <a:lnTo>
                  <a:pt x="7200" y="12192"/>
                </a:lnTo>
                <a:lnTo>
                  <a:pt x="6731" y="12771"/>
                </a:lnTo>
                <a:lnTo>
                  <a:pt x="6262" y="13350"/>
                </a:lnTo>
                <a:lnTo>
                  <a:pt x="5821" y="13957"/>
                </a:lnTo>
                <a:lnTo>
                  <a:pt x="5407" y="14591"/>
                </a:lnTo>
                <a:lnTo>
                  <a:pt x="4993" y="15226"/>
                </a:lnTo>
                <a:lnTo>
                  <a:pt x="4580" y="15888"/>
                </a:lnTo>
                <a:lnTo>
                  <a:pt x="4193" y="16550"/>
                </a:lnTo>
                <a:lnTo>
                  <a:pt x="3835" y="17239"/>
                </a:lnTo>
                <a:lnTo>
                  <a:pt x="3476" y="17956"/>
                </a:lnTo>
                <a:lnTo>
                  <a:pt x="3118" y="18674"/>
                </a:lnTo>
                <a:lnTo>
                  <a:pt x="2787" y="19418"/>
                </a:lnTo>
                <a:lnTo>
                  <a:pt x="2483" y="20163"/>
                </a:lnTo>
                <a:lnTo>
                  <a:pt x="2180" y="20935"/>
                </a:lnTo>
                <a:lnTo>
                  <a:pt x="1904" y="21735"/>
                </a:lnTo>
                <a:lnTo>
                  <a:pt x="1628" y="22535"/>
                </a:lnTo>
                <a:lnTo>
                  <a:pt x="1408" y="23362"/>
                </a:lnTo>
                <a:lnTo>
                  <a:pt x="1159" y="24190"/>
                </a:lnTo>
                <a:lnTo>
                  <a:pt x="966" y="24990"/>
                </a:lnTo>
                <a:lnTo>
                  <a:pt x="773" y="25817"/>
                </a:lnTo>
                <a:lnTo>
                  <a:pt x="608" y="26617"/>
                </a:lnTo>
                <a:lnTo>
                  <a:pt x="470" y="27417"/>
                </a:lnTo>
                <a:lnTo>
                  <a:pt x="360" y="28189"/>
                </a:lnTo>
                <a:lnTo>
                  <a:pt x="249" y="28962"/>
                </a:lnTo>
                <a:lnTo>
                  <a:pt x="166" y="29734"/>
                </a:lnTo>
                <a:lnTo>
                  <a:pt x="84" y="30506"/>
                </a:lnTo>
                <a:lnTo>
                  <a:pt x="56" y="31251"/>
                </a:lnTo>
                <a:lnTo>
                  <a:pt x="1" y="32023"/>
                </a:lnTo>
                <a:lnTo>
                  <a:pt x="1" y="32740"/>
                </a:lnTo>
                <a:lnTo>
                  <a:pt x="1" y="33485"/>
                </a:lnTo>
                <a:lnTo>
                  <a:pt x="29" y="34202"/>
                </a:lnTo>
                <a:lnTo>
                  <a:pt x="56" y="34919"/>
                </a:lnTo>
                <a:lnTo>
                  <a:pt x="111" y="35636"/>
                </a:lnTo>
                <a:lnTo>
                  <a:pt x="277" y="37016"/>
                </a:lnTo>
                <a:lnTo>
                  <a:pt x="497" y="38367"/>
                </a:lnTo>
                <a:lnTo>
                  <a:pt x="746" y="39691"/>
                </a:lnTo>
                <a:lnTo>
                  <a:pt x="1077" y="40987"/>
                </a:lnTo>
                <a:lnTo>
                  <a:pt x="1463" y="42256"/>
                </a:lnTo>
                <a:lnTo>
                  <a:pt x="1904" y="43470"/>
                </a:lnTo>
                <a:lnTo>
                  <a:pt x="2373" y="44683"/>
                </a:lnTo>
                <a:lnTo>
                  <a:pt x="2897" y="45842"/>
                </a:lnTo>
                <a:lnTo>
                  <a:pt x="3476" y="46973"/>
                </a:lnTo>
                <a:lnTo>
                  <a:pt x="4083" y="48048"/>
                </a:lnTo>
                <a:lnTo>
                  <a:pt x="4718" y="49124"/>
                </a:lnTo>
                <a:lnTo>
                  <a:pt x="5407" y="50172"/>
                </a:lnTo>
                <a:lnTo>
                  <a:pt x="6124" y="51165"/>
                </a:lnTo>
                <a:lnTo>
                  <a:pt x="6869" y="52131"/>
                </a:lnTo>
                <a:lnTo>
                  <a:pt x="7641" y="53068"/>
                </a:lnTo>
                <a:lnTo>
                  <a:pt x="8414" y="53951"/>
                </a:lnTo>
                <a:lnTo>
                  <a:pt x="9241" y="54834"/>
                </a:lnTo>
                <a:lnTo>
                  <a:pt x="10068" y="55661"/>
                </a:lnTo>
                <a:lnTo>
                  <a:pt x="10896" y="56461"/>
                </a:lnTo>
                <a:lnTo>
                  <a:pt x="11779" y="57233"/>
                </a:lnTo>
                <a:lnTo>
                  <a:pt x="12634" y="57978"/>
                </a:lnTo>
                <a:lnTo>
                  <a:pt x="13516" y="58695"/>
                </a:lnTo>
                <a:lnTo>
                  <a:pt x="14399" y="59357"/>
                </a:lnTo>
                <a:lnTo>
                  <a:pt x="15281" y="59991"/>
                </a:lnTo>
                <a:lnTo>
                  <a:pt x="15916" y="60488"/>
                </a:lnTo>
                <a:lnTo>
                  <a:pt x="16523" y="60984"/>
                </a:lnTo>
                <a:lnTo>
                  <a:pt x="17102" y="61481"/>
                </a:lnTo>
                <a:lnTo>
                  <a:pt x="17653" y="62032"/>
                </a:lnTo>
                <a:lnTo>
                  <a:pt x="18150" y="62557"/>
                </a:lnTo>
                <a:lnTo>
                  <a:pt x="18619" y="63136"/>
                </a:lnTo>
                <a:lnTo>
                  <a:pt x="19060" y="63687"/>
                </a:lnTo>
                <a:lnTo>
                  <a:pt x="19474" y="64267"/>
                </a:lnTo>
                <a:lnTo>
                  <a:pt x="19832" y="64846"/>
                </a:lnTo>
                <a:lnTo>
                  <a:pt x="20191" y="65425"/>
                </a:lnTo>
                <a:lnTo>
                  <a:pt x="20522" y="66004"/>
                </a:lnTo>
                <a:lnTo>
                  <a:pt x="20825" y="66584"/>
                </a:lnTo>
                <a:lnTo>
                  <a:pt x="21101" y="67135"/>
                </a:lnTo>
                <a:lnTo>
                  <a:pt x="21349" y="67714"/>
                </a:lnTo>
                <a:lnTo>
                  <a:pt x="21763" y="68818"/>
                </a:lnTo>
                <a:lnTo>
                  <a:pt x="22122" y="69838"/>
                </a:lnTo>
                <a:lnTo>
                  <a:pt x="22398" y="70804"/>
                </a:lnTo>
                <a:lnTo>
                  <a:pt x="22618" y="71659"/>
                </a:lnTo>
                <a:lnTo>
                  <a:pt x="22756" y="72431"/>
                </a:lnTo>
                <a:lnTo>
                  <a:pt x="22866" y="73038"/>
                </a:lnTo>
                <a:lnTo>
                  <a:pt x="22922" y="73507"/>
                </a:lnTo>
                <a:lnTo>
                  <a:pt x="22977" y="73893"/>
                </a:lnTo>
                <a:lnTo>
                  <a:pt x="46035" y="73893"/>
                </a:lnTo>
                <a:lnTo>
                  <a:pt x="46063" y="73507"/>
                </a:lnTo>
                <a:lnTo>
                  <a:pt x="46118" y="73038"/>
                </a:lnTo>
                <a:lnTo>
                  <a:pt x="46228" y="72431"/>
                </a:lnTo>
                <a:lnTo>
                  <a:pt x="46394" y="71659"/>
                </a:lnTo>
                <a:lnTo>
                  <a:pt x="46587" y="70804"/>
                </a:lnTo>
                <a:lnTo>
                  <a:pt x="46863" y="69838"/>
                </a:lnTo>
                <a:lnTo>
                  <a:pt x="47221" y="68818"/>
                </a:lnTo>
                <a:lnTo>
                  <a:pt x="47663" y="67714"/>
                </a:lnTo>
                <a:lnTo>
                  <a:pt x="47911" y="67135"/>
                </a:lnTo>
                <a:lnTo>
                  <a:pt x="48187" y="66584"/>
                </a:lnTo>
                <a:lnTo>
                  <a:pt x="48490" y="66004"/>
                </a:lnTo>
                <a:lnTo>
                  <a:pt x="48794" y="65425"/>
                </a:lnTo>
                <a:lnTo>
                  <a:pt x="49152" y="64846"/>
                </a:lnTo>
                <a:lnTo>
                  <a:pt x="49538" y="64267"/>
                </a:lnTo>
                <a:lnTo>
                  <a:pt x="49952" y="63687"/>
                </a:lnTo>
                <a:lnTo>
                  <a:pt x="50393" y="63136"/>
                </a:lnTo>
                <a:lnTo>
                  <a:pt x="50862" y="62557"/>
                </a:lnTo>
                <a:lnTo>
                  <a:pt x="51359" y="62032"/>
                </a:lnTo>
                <a:lnTo>
                  <a:pt x="51883" y="61481"/>
                </a:lnTo>
                <a:lnTo>
                  <a:pt x="52462" y="60984"/>
                </a:lnTo>
                <a:lnTo>
                  <a:pt x="53069" y="60488"/>
                </a:lnTo>
                <a:lnTo>
                  <a:pt x="53703" y="59991"/>
                </a:lnTo>
                <a:lnTo>
                  <a:pt x="54586" y="59357"/>
                </a:lnTo>
                <a:lnTo>
                  <a:pt x="55468" y="58695"/>
                </a:lnTo>
                <a:lnTo>
                  <a:pt x="56351" y="57978"/>
                </a:lnTo>
                <a:lnTo>
                  <a:pt x="57234" y="57233"/>
                </a:lnTo>
                <a:lnTo>
                  <a:pt x="58089" y="56461"/>
                </a:lnTo>
                <a:lnTo>
                  <a:pt x="58944" y="55661"/>
                </a:lnTo>
                <a:lnTo>
                  <a:pt x="59771" y="54834"/>
                </a:lnTo>
                <a:lnTo>
                  <a:pt x="60571" y="53951"/>
                </a:lnTo>
                <a:lnTo>
                  <a:pt x="61371" y="53068"/>
                </a:lnTo>
                <a:lnTo>
                  <a:pt x="62143" y="52131"/>
                </a:lnTo>
                <a:lnTo>
                  <a:pt x="62860" y="51165"/>
                </a:lnTo>
                <a:lnTo>
                  <a:pt x="63578" y="50172"/>
                </a:lnTo>
                <a:lnTo>
                  <a:pt x="64267" y="49124"/>
                </a:lnTo>
                <a:lnTo>
                  <a:pt x="64902" y="48048"/>
                </a:lnTo>
                <a:lnTo>
                  <a:pt x="65508" y="46973"/>
                </a:lnTo>
                <a:lnTo>
                  <a:pt x="66088" y="45842"/>
                </a:lnTo>
                <a:lnTo>
                  <a:pt x="66612" y="44683"/>
                </a:lnTo>
                <a:lnTo>
                  <a:pt x="67081" y="43470"/>
                </a:lnTo>
                <a:lnTo>
                  <a:pt x="67522" y="42256"/>
                </a:lnTo>
                <a:lnTo>
                  <a:pt x="67908" y="40987"/>
                </a:lnTo>
                <a:lnTo>
                  <a:pt x="68239" y="39691"/>
                </a:lnTo>
                <a:lnTo>
                  <a:pt x="68515" y="38367"/>
                </a:lnTo>
                <a:lnTo>
                  <a:pt x="68735" y="37016"/>
                </a:lnTo>
                <a:lnTo>
                  <a:pt x="68873" y="35636"/>
                </a:lnTo>
                <a:lnTo>
                  <a:pt x="68929" y="34919"/>
                </a:lnTo>
                <a:lnTo>
                  <a:pt x="68956" y="34202"/>
                </a:lnTo>
                <a:lnTo>
                  <a:pt x="68984" y="33485"/>
                </a:lnTo>
                <a:lnTo>
                  <a:pt x="68984" y="32740"/>
                </a:lnTo>
                <a:lnTo>
                  <a:pt x="68984" y="32023"/>
                </a:lnTo>
                <a:lnTo>
                  <a:pt x="68956" y="31251"/>
                </a:lnTo>
                <a:lnTo>
                  <a:pt x="68901" y="30506"/>
                </a:lnTo>
                <a:lnTo>
                  <a:pt x="68846" y="29734"/>
                </a:lnTo>
                <a:lnTo>
                  <a:pt x="68735" y="28962"/>
                </a:lnTo>
                <a:lnTo>
                  <a:pt x="68653" y="28189"/>
                </a:lnTo>
                <a:lnTo>
                  <a:pt x="68515" y="27417"/>
                </a:lnTo>
                <a:lnTo>
                  <a:pt x="68377" y="26617"/>
                </a:lnTo>
                <a:lnTo>
                  <a:pt x="68211" y="25817"/>
                </a:lnTo>
                <a:lnTo>
                  <a:pt x="68018" y="24990"/>
                </a:lnTo>
                <a:lnTo>
                  <a:pt x="67825" y="24190"/>
                </a:lnTo>
                <a:lnTo>
                  <a:pt x="67605" y="23362"/>
                </a:lnTo>
                <a:lnTo>
                  <a:pt x="67356" y="22535"/>
                </a:lnTo>
                <a:lnTo>
                  <a:pt x="67081" y="21735"/>
                </a:lnTo>
                <a:lnTo>
                  <a:pt x="66805" y="20935"/>
                </a:lnTo>
                <a:lnTo>
                  <a:pt x="66529" y="20163"/>
                </a:lnTo>
                <a:lnTo>
                  <a:pt x="66198" y="19418"/>
                </a:lnTo>
                <a:lnTo>
                  <a:pt x="65867" y="18674"/>
                </a:lnTo>
                <a:lnTo>
                  <a:pt x="65536" y="17956"/>
                </a:lnTo>
                <a:lnTo>
                  <a:pt x="65177" y="17239"/>
                </a:lnTo>
                <a:lnTo>
                  <a:pt x="64791" y="16550"/>
                </a:lnTo>
                <a:lnTo>
                  <a:pt x="64405" y="15888"/>
                </a:lnTo>
                <a:lnTo>
                  <a:pt x="64019" y="15226"/>
                </a:lnTo>
                <a:lnTo>
                  <a:pt x="63578" y="14591"/>
                </a:lnTo>
                <a:lnTo>
                  <a:pt x="63164" y="13957"/>
                </a:lnTo>
                <a:lnTo>
                  <a:pt x="62723" y="13350"/>
                </a:lnTo>
                <a:lnTo>
                  <a:pt x="62254" y="12771"/>
                </a:lnTo>
                <a:lnTo>
                  <a:pt x="61812" y="12192"/>
                </a:lnTo>
                <a:lnTo>
                  <a:pt x="61316" y="11613"/>
                </a:lnTo>
                <a:lnTo>
                  <a:pt x="60847" y="11061"/>
                </a:lnTo>
                <a:lnTo>
                  <a:pt x="60350" y="10537"/>
                </a:lnTo>
                <a:lnTo>
                  <a:pt x="59826" y="10013"/>
                </a:lnTo>
                <a:lnTo>
                  <a:pt x="59330" y="9516"/>
                </a:lnTo>
                <a:lnTo>
                  <a:pt x="58806" y="9020"/>
                </a:lnTo>
                <a:lnTo>
                  <a:pt x="57730" y="8082"/>
                </a:lnTo>
                <a:lnTo>
                  <a:pt x="56627" y="7227"/>
                </a:lnTo>
                <a:lnTo>
                  <a:pt x="55496" y="6399"/>
                </a:lnTo>
                <a:lnTo>
                  <a:pt x="54338" y="5627"/>
                </a:lnTo>
                <a:lnTo>
                  <a:pt x="53152" y="4910"/>
                </a:lnTo>
                <a:lnTo>
                  <a:pt x="51966" y="4248"/>
                </a:lnTo>
                <a:lnTo>
                  <a:pt x="50752" y="3641"/>
                </a:lnTo>
                <a:lnTo>
                  <a:pt x="49538" y="3090"/>
                </a:lnTo>
                <a:lnTo>
                  <a:pt x="48325" y="2593"/>
                </a:lnTo>
                <a:lnTo>
                  <a:pt x="47111" y="2124"/>
                </a:lnTo>
                <a:lnTo>
                  <a:pt x="45870" y="1711"/>
                </a:lnTo>
                <a:lnTo>
                  <a:pt x="44656" y="1352"/>
                </a:lnTo>
                <a:lnTo>
                  <a:pt x="43443" y="1021"/>
                </a:lnTo>
                <a:lnTo>
                  <a:pt x="42257" y="773"/>
                </a:lnTo>
                <a:lnTo>
                  <a:pt x="41071" y="525"/>
                </a:lnTo>
                <a:lnTo>
                  <a:pt x="39912" y="331"/>
                </a:lnTo>
                <a:lnTo>
                  <a:pt x="38781" y="194"/>
                </a:lnTo>
                <a:lnTo>
                  <a:pt x="37650" y="83"/>
                </a:lnTo>
                <a:lnTo>
                  <a:pt x="36575" y="28"/>
                </a:lnTo>
                <a:lnTo>
                  <a:pt x="35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5"/>
          <p:cNvSpPr/>
          <p:nvPr/>
        </p:nvSpPr>
        <p:spPr>
          <a:xfrm>
            <a:off x="6860280" y="1816862"/>
            <a:ext cx="49927" cy="449790"/>
          </a:xfrm>
          <a:custGeom>
            <a:avLst/>
            <a:gdLst/>
            <a:ahLst/>
            <a:cxnLst/>
            <a:rect l="l" t="t" r="r" b="b"/>
            <a:pathLst>
              <a:path w="2924" h="26342" extrusionOk="0">
                <a:moveTo>
                  <a:pt x="1462" y="1"/>
                </a:moveTo>
                <a:lnTo>
                  <a:pt x="1186" y="28"/>
                </a:lnTo>
                <a:lnTo>
                  <a:pt x="910" y="83"/>
                </a:lnTo>
                <a:lnTo>
                  <a:pt x="662" y="194"/>
                </a:lnTo>
                <a:lnTo>
                  <a:pt x="442" y="359"/>
                </a:lnTo>
                <a:lnTo>
                  <a:pt x="249" y="552"/>
                </a:lnTo>
                <a:lnTo>
                  <a:pt x="111" y="800"/>
                </a:lnTo>
                <a:lnTo>
                  <a:pt x="55" y="938"/>
                </a:lnTo>
                <a:lnTo>
                  <a:pt x="28" y="1104"/>
                </a:lnTo>
                <a:lnTo>
                  <a:pt x="0" y="1242"/>
                </a:lnTo>
                <a:lnTo>
                  <a:pt x="0" y="1435"/>
                </a:lnTo>
                <a:lnTo>
                  <a:pt x="0" y="24935"/>
                </a:lnTo>
                <a:lnTo>
                  <a:pt x="0" y="25100"/>
                </a:lnTo>
                <a:lnTo>
                  <a:pt x="28" y="25266"/>
                </a:lnTo>
                <a:lnTo>
                  <a:pt x="55" y="25404"/>
                </a:lnTo>
                <a:lnTo>
                  <a:pt x="111" y="25542"/>
                </a:lnTo>
                <a:lnTo>
                  <a:pt x="249" y="25790"/>
                </a:lnTo>
                <a:lnTo>
                  <a:pt x="442" y="25983"/>
                </a:lnTo>
                <a:lnTo>
                  <a:pt x="662" y="26148"/>
                </a:lnTo>
                <a:lnTo>
                  <a:pt x="910" y="26259"/>
                </a:lnTo>
                <a:lnTo>
                  <a:pt x="1186" y="26314"/>
                </a:lnTo>
                <a:lnTo>
                  <a:pt x="1462" y="26341"/>
                </a:lnTo>
                <a:lnTo>
                  <a:pt x="1738" y="26314"/>
                </a:lnTo>
                <a:lnTo>
                  <a:pt x="1986" y="26259"/>
                </a:lnTo>
                <a:lnTo>
                  <a:pt x="2234" y="26148"/>
                </a:lnTo>
                <a:lnTo>
                  <a:pt x="2455" y="25983"/>
                </a:lnTo>
                <a:lnTo>
                  <a:pt x="2648" y="25790"/>
                </a:lnTo>
                <a:lnTo>
                  <a:pt x="2786" y="25542"/>
                </a:lnTo>
                <a:lnTo>
                  <a:pt x="2841" y="25404"/>
                </a:lnTo>
                <a:lnTo>
                  <a:pt x="2896" y="25266"/>
                </a:lnTo>
                <a:lnTo>
                  <a:pt x="2896" y="25100"/>
                </a:lnTo>
                <a:lnTo>
                  <a:pt x="2924" y="24935"/>
                </a:lnTo>
                <a:lnTo>
                  <a:pt x="2924" y="1435"/>
                </a:lnTo>
                <a:lnTo>
                  <a:pt x="2896" y="1242"/>
                </a:lnTo>
                <a:lnTo>
                  <a:pt x="2896" y="1104"/>
                </a:lnTo>
                <a:lnTo>
                  <a:pt x="2841" y="938"/>
                </a:lnTo>
                <a:lnTo>
                  <a:pt x="2786" y="800"/>
                </a:lnTo>
                <a:lnTo>
                  <a:pt x="2648" y="552"/>
                </a:lnTo>
                <a:lnTo>
                  <a:pt x="2455" y="359"/>
                </a:lnTo>
                <a:lnTo>
                  <a:pt x="2234" y="194"/>
                </a:lnTo>
                <a:lnTo>
                  <a:pt x="1986" y="83"/>
                </a:lnTo>
                <a:lnTo>
                  <a:pt x="1738" y="28"/>
                </a:lnTo>
                <a:lnTo>
                  <a:pt x="14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55"/>
          <p:cNvGrpSpPr/>
          <p:nvPr/>
        </p:nvGrpSpPr>
        <p:grpSpPr>
          <a:xfrm>
            <a:off x="6995906" y="1911526"/>
            <a:ext cx="1095959" cy="937708"/>
            <a:chOff x="6995906" y="1911526"/>
            <a:chExt cx="1095959" cy="937708"/>
          </a:xfrm>
        </p:grpSpPr>
        <p:sp>
          <p:nvSpPr>
            <p:cNvPr id="361" name="Google Shape;361;p55"/>
            <p:cNvSpPr/>
            <p:nvPr/>
          </p:nvSpPr>
          <p:spPr>
            <a:xfrm>
              <a:off x="7213493" y="2021267"/>
              <a:ext cx="308033" cy="357465"/>
            </a:xfrm>
            <a:custGeom>
              <a:avLst/>
              <a:gdLst/>
              <a:ahLst/>
              <a:cxnLst/>
              <a:rect l="l" t="t" r="r" b="b"/>
              <a:pathLst>
                <a:path w="18040" h="20935" extrusionOk="0">
                  <a:moveTo>
                    <a:pt x="16495" y="0"/>
                  </a:moveTo>
                  <a:lnTo>
                    <a:pt x="16219" y="28"/>
                  </a:lnTo>
                  <a:lnTo>
                    <a:pt x="15943" y="138"/>
                  </a:lnTo>
                  <a:lnTo>
                    <a:pt x="15805" y="193"/>
                  </a:lnTo>
                  <a:lnTo>
                    <a:pt x="15695" y="304"/>
                  </a:lnTo>
                  <a:lnTo>
                    <a:pt x="15585" y="386"/>
                  </a:lnTo>
                  <a:lnTo>
                    <a:pt x="15447" y="524"/>
                  </a:lnTo>
                  <a:lnTo>
                    <a:pt x="359" y="18535"/>
                  </a:lnTo>
                  <a:lnTo>
                    <a:pt x="249" y="18673"/>
                  </a:lnTo>
                  <a:lnTo>
                    <a:pt x="166" y="18811"/>
                  </a:lnTo>
                  <a:lnTo>
                    <a:pt x="111" y="18949"/>
                  </a:lnTo>
                  <a:lnTo>
                    <a:pt x="56" y="19087"/>
                  </a:lnTo>
                  <a:lnTo>
                    <a:pt x="1" y="19363"/>
                  </a:lnTo>
                  <a:lnTo>
                    <a:pt x="28" y="19639"/>
                  </a:lnTo>
                  <a:lnTo>
                    <a:pt x="84" y="19887"/>
                  </a:lnTo>
                  <a:lnTo>
                    <a:pt x="221" y="20135"/>
                  </a:lnTo>
                  <a:lnTo>
                    <a:pt x="359" y="20356"/>
                  </a:lnTo>
                  <a:lnTo>
                    <a:pt x="552" y="20549"/>
                  </a:lnTo>
                  <a:lnTo>
                    <a:pt x="773" y="20714"/>
                  </a:lnTo>
                  <a:lnTo>
                    <a:pt x="1021" y="20825"/>
                  </a:lnTo>
                  <a:lnTo>
                    <a:pt x="1297" y="20907"/>
                  </a:lnTo>
                  <a:lnTo>
                    <a:pt x="1573" y="20935"/>
                  </a:lnTo>
                  <a:lnTo>
                    <a:pt x="1821" y="20907"/>
                  </a:lnTo>
                  <a:lnTo>
                    <a:pt x="2097" y="20797"/>
                  </a:lnTo>
                  <a:lnTo>
                    <a:pt x="2235" y="20742"/>
                  </a:lnTo>
                  <a:lnTo>
                    <a:pt x="2345" y="20632"/>
                  </a:lnTo>
                  <a:lnTo>
                    <a:pt x="2483" y="20549"/>
                  </a:lnTo>
                  <a:lnTo>
                    <a:pt x="2594" y="20411"/>
                  </a:lnTo>
                  <a:lnTo>
                    <a:pt x="17708" y="2400"/>
                  </a:lnTo>
                  <a:lnTo>
                    <a:pt x="17791" y="2262"/>
                  </a:lnTo>
                  <a:lnTo>
                    <a:pt x="17874" y="2124"/>
                  </a:lnTo>
                  <a:lnTo>
                    <a:pt x="17957" y="1986"/>
                  </a:lnTo>
                  <a:lnTo>
                    <a:pt x="17984" y="1848"/>
                  </a:lnTo>
                  <a:lnTo>
                    <a:pt x="18039" y="1572"/>
                  </a:lnTo>
                  <a:lnTo>
                    <a:pt x="18039" y="1296"/>
                  </a:lnTo>
                  <a:lnTo>
                    <a:pt x="17957" y="1048"/>
                  </a:lnTo>
                  <a:lnTo>
                    <a:pt x="17846" y="800"/>
                  </a:lnTo>
                  <a:lnTo>
                    <a:pt x="17681" y="579"/>
                  </a:lnTo>
                  <a:lnTo>
                    <a:pt x="17488" y="386"/>
                  </a:lnTo>
                  <a:lnTo>
                    <a:pt x="17267" y="221"/>
                  </a:lnTo>
                  <a:lnTo>
                    <a:pt x="17019" y="110"/>
                  </a:lnTo>
                  <a:lnTo>
                    <a:pt x="16743" y="28"/>
                  </a:lnTo>
                  <a:lnTo>
                    <a:pt x="16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5"/>
            <p:cNvSpPr/>
            <p:nvPr/>
          </p:nvSpPr>
          <p:spPr>
            <a:xfrm>
              <a:off x="7472521" y="1911526"/>
              <a:ext cx="142730" cy="629692"/>
            </a:xfrm>
            <a:custGeom>
              <a:avLst/>
              <a:gdLst/>
              <a:ahLst/>
              <a:cxnLst/>
              <a:rect l="l" t="t" r="r" b="b"/>
              <a:pathLst>
                <a:path w="8359" h="36878" extrusionOk="0">
                  <a:moveTo>
                    <a:pt x="4193" y="1"/>
                  </a:moveTo>
                  <a:lnTo>
                    <a:pt x="3752" y="828"/>
                  </a:lnTo>
                  <a:lnTo>
                    <a:pt x="3338" y="1655"/>
                  </a:lnTo>
                  <a:lnTo>
                    <a:pt x="2980" y="2483"/>
                  </a:lnTo>
                  <a:lnTo>
                    <a:pt x="2621" y="3310"/>
                  </a:lnTo>
                  <a:lnTo>
                    <a:pt x="2290" y="4165"/>
                  </a:lnTo>
                  <a:lnTo>
                    <a:pt x="2014" y="4993"/>
                  </a:lnTo>
                  <a:lnTo>
                    <a:pt x="1739" y="5820"/>
                  </a:lnTo>
                  <a:lnTo>
                    <a:pt x="1463" y="6648"/>
                  </a:lnTo>
                  <a:lnTo>
                    <a:pt x="1242" y="7475"/>
                  </a:lnTo>
                  <a:lnTo>
                    <a:pt x="1049" y="8303"/>
                  </a:lnTo>
                  <a:lnTo>
                    <a:pt x="856" y="9130"/>
                  </a:lnTo>
                  <a:lnTo>
                    <a:pt x="690" y="9958"/>
                  </a:lnTo>
                  <a:lnTo>
                    <a:pt x="525" y="10785"/>
                  </a:lnTo>
                  <a:lnTo>
                    <a:pt x="415" y="11585"/>
                  </a:lnTo>
                  <a:lnTo>
                    <a:pt x="304" y="12412"/>
                  </a:lnTo>
                  <a:lnTo>
                    <a:pt x="194" y="13212"/>
                  </a:lnTo>
                  <a:lnTo>
                    <a:pt x="84" y="14812"/>
                  </a:lnTo>
                  <a:lnTo>
                    <a:pt x="1" y="16384"/>
                  </a:lnTo>
                  <a:lnTo>
                    <a:pt x="1" y="17929"/>
                  </a:lnTo>
                  <a:lnTo>
                    <a:pt x="29" y="19446"/>
                  </a:lnTo>
                  <a:lnTo>
                    <a:pt x="139" y="20908"/>
                  </a:lnTo>
                  <a:lnTo>
                    <a:pt x="277" y="22342"/>
                  </a:lnTo>
                  <a:lnTo>
                    <a:pt x="442" y="23721"/>
                  </a:lnTo>
                  <a:lnTo>
                    <a:pt x="635" y="25073"/>
                  </a:lnTo>
                  <a:lnTo>
                    <a:pt x="884" y="26341"/>
                  </a:lnTo>
                  <a:lnTo>
                    <a:pt x="1132" y="27583"/>
                  </a:lnTo>
                  <a:lnTo>
                    <a:pt x="1408" y="28769"/>
                  </a:lnTo>
                  <a:lnTo>
                    <a:pt x="1683" y="29872"/>
                  </a:lnTo>
                  <a:lnTo>
                    <a:pt x="1987" y="30920"/>
                  </a:lnTo>
                  <a:lnTo>
                    <a:pt x="2290" y="31885"/>
                  </a:lnTo>
                  <a:lnTo>
                    <a:pt x="2566" y="32796"/>
                  </a:lnTo>
                  <a:lnTo>
                    <a:pt x="2842" y="33595"/>
                  </a:lnTo>
                  <a:lnTo>
                    <a:pt x="3366" y="35002"/>
                  </a:lnTo>
                  <a:lnTo>
                    <a:pt x="3807" y="36023"/>
                  </a:lnTo>
                  <a:lnTo>
                    <a:pt x="4083" y="36657"/>
                  </a:lnTo>
                  <a:lnTo>
                    <a:pt x="4193" y="36878"/>
                  </a:lnTo>
                  <a:lnTo>
                    <a:pt x="4276" y="36657"/>
                  </a:lnTo>
                  <a:lnTo>
                    <a:pt x="4580" y="36023"/>
                  </a:lnTo>
                  <a:lnTo>
                    <a:pt x="4993" y="35002"/>
                  </a:lnTo>
                  <a:lnTo>
                    <a:pt x="5517" y="33595"/>
                  </a:lnTo>
                  <a:lnTo>
                    <a:pt x="5793" y="32796"/>
                  </a:lnTo>
                  <a:lnTo>
                    <a:pt x="6069" y="31885"/>
                  </a:lnTo>
                  <a:lnTo>
                    <a:pt x="6372" y="30920"/>
                  </a:lnTo>
                  <a:lnTo>
                    <a:pt x="6676" y="29872"/>
                  </a:lnTo>
                  <a:lnTo>
                    <a:pt x="6952" y="28769"/>
                  </a:lnTo>
                  <a:lnTo>
                    <a:pt x="7227" y="27583"/>
                  </a:lnTo>
                  <a:lnTo>
                    <a:pt x="7476" y="26341"/>
                  </a:lnTo>
                  <a:lnTo>
                    <a:pt x="7724" y="25073"/>
                  </a:lnTo>
                  <a:lnTo>
                    <a:pt x="7917" y="23721"/>
                  </a:lnTo>
                  <a:lnTo>
                    <a:pt x="8082" y="22342"/>
                  </a:lnTo>
                  <a:lnTo>
                    <a:pt x="8220" y="20908"/>
                  </a:lnTo>
                  <a:lnTo>
                    <a:pt x="8331" y="19446"/>
                  </a:lnTo>
                  <a:lnTo>
                    <a:pt x="8358" y="17929"/>
                  </a:lnTo>
                  <a:lnTo>
                    <a:pt x="8358" y="16384"/>
                  </a:lnTo>
                  <a:lnTo>
                    <a:pt x="8276" y="14812"/>
                  </a:lnTo>
                  <a:lnTo>
                    <a:pt x="8165" y="13212"/>
                  </a:lnTo>
                  <a:lnTo>
                    <a:pt x="8055" y="12412"/>
                  </a:lnTo>
                  <a:lnTo>
                    <a:pt x="7945" y="11585"/>
                  </a:lnTo>
                  <a:lnTo>
                    <a:pt x="7834" y="10785"/>
                  </a:lnTo>
                  <a:lnTo>
                    <a:pt x="7669" y="9958"/>
                  </a:lnTo>
                  <a:lnTo>
                    <a:pt x="7503" y="9130"/>
                  </a:lnTo>
                  <a:lnTo>
                    <a:pt x="7338" y="8303"/>
                  </a:lnTo>
                  <a:lnTo>
                    <a:pt x="7117" y="7475"/>
                  </a:lnTo>
                  <a:lnTo>
                    <a:pt x="6896" y="6648"/>
                  </a:lnTo>
                  <a:lnTo>
                    <a:pt x="6621" y="5820"/>
                  </a:lnTo>
                  <a:lnTo>
                    <a:pt x="6345" y="4993"/>
                  </a:lnTo>
                  <a:lnTo>
                    <a:pt x="6069" y="4165"/>
                  </a:lnTo>
                  <a:lnTo>
                    <a:pt x="5738" y="3310"/>
                  </a:lnTo>
                  <a:lnTo>
                    <a:pt x="5379" y="2483"/>
                  </a:lnTo>
                  <a:lnTo>
                    <a:pt x="5021" y="1655"/>
                  </a:lnTo>
                  <a:lnTo>
                    <a:pt x="4607" y="828"/>
                  </a:lnTo>
                  <a:lnTo>
                    <a:pt x="41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5"/>
            <p:cNvSpPr/>
            <p:nvPr/>
          </p:nvSpPr>
          <p:spPr>
            <a:xfrm>
              <a:off x="6995906" y="2541201"/>
              <a:ext cx="548227" cy="308033"/>
            </a:xfrm>
            <a:custGeom>
              <a:avLst/>
              <a:gdLst/>
              <a:ahLst/>
              <a:cxnLst/>
              <a:rect l="l" t="t" r="r" b="b"/>
              <a:pathLst>
                <a:path w="32107" h="18040" extrusionOk="0">
                  <a:moveTo>
                    <a:pt x="32106" y="1"/>
                  </a:moveTo>
                  <a:lnTo>
                    <a:pt x="31858" y="28"/>
                  </a:lnTo>
                  <a:lnTo>
                    <a:pt x="31169" y="83"/>
                  </a:lnTo>
                  <a:lnTo>
                    <a:pt x="30065" y="221"/>
                  </a:lnTo>
                  <a:lnTo>
                    <a:pt x="28603" y="442"/>
                  </a:lnTo>
                  <a:lnTo>
                    <a:pt x="27748" y="608"/>
                  </a:lnTo>
                  <a:lnTo>
                    <a:pt x="26811" y="801"/>
                  </a:lnTo>
                  <a:lnTo>
                    <a:pt x="25818" y="1021"/>
                  </a:lnTo>
                  <a:lnTo>
                    <a:pt x="24770" y="1269"/>
                  </a:lnTo>
                  <a:lnTo>
                    <a:pt x="23666" y="1545"/>
                  </a:lnTo>
                  <a:lnTo>
                    <a:pt x="22508" y="1904"/>
                  </a:lnTo>
                  <a:lnTo>
                    <a:pt x="21322" y="2262"/>
                  </a:lnTo>
                  <a:lnTo>
                    <a:pt x="20081" y="2704"/>
                  </a:lnTo>
                  <a:lnTo>
                    <a:pt x="18812" y="3173"/>
                  </a:lnTo>
                  <a:lnTo>
                    <a:pt x="17515" y="3697"/>
                  </a:lnTo>
                  <a:lnTo>
                    <a:pt x="16219" y="4276"/>
                  </a:lnTo>
                  <a:lnTo>
                    <a:pt x="14895" y="4910"/>
                  </a:lnTo>
                  <a:lnTo>
                    <a:pt x="13544" y="5627"/>
                  </a:lnTo>
                  <a:lnTo>
                    <a:pt x="12220" y="6372"/>
                  </a:lnTo>
                  <a:lnTo>
                    <a:pt x="10868" y="7200"/>
                  </a:lnTo>
                  <a:lnTo>
                    <a:pt x="9544" y="8110"/>
                  </a:lnTo>
                  <a:lnTo>
                    <a:pt x="8910" y="8579"/>
                  </a:lnTo>
                  <a:lnTo>
                    <a:pt x="8248" y="9075"/>
                  </a:lnTo>
                  <a:lnTo>
                    <a:pt x="7586" y="9572"/>
                  </a:lnTo>
                  <a:lnTo>
                    <a:pt x="6952" y="10123"/>
                  </a:lnTo>
                  <a:lnTo>
                    <a:pt x="6317" y="10675"/>
                  </a:lnTo>
                  <a:lnTo>
                    <a:pt x="5710" y="11227"/>
                  </a:lnTo>
                  <a:lnTo>
                    <a:pt x="5076" y="11806"/>
                  </a:lnTo>
                  <a:lnTo>
                    <a:pt x="4469" y="12413"/>
                  </a:lnTo>
                  <a:lnTo>
                    <a:pt x="3862" y="13047"/>
                  </a:lnTo>
                  <a:lnTo>
                    <a:pt x="3283" y="13709"/>
                  </a:lnTo>
                  <a:lnTo>
                    <a:pt x="2704" y="14371"/>
                  </a:lnTo>
                  <a:lnTo>
                    <a:pt x="2125" y="15061"/>
                  </a:lnTo>
                  <a:lnTo>
                    <a:pt x="1573" y="15778"/>
                  </a:lnTo>
                  <a:lnTo>
                    <a:pt x="1049" y="16522"/>
                  </a:lnTo>
                  <a:lnTo>
                    <a:pt x="497" y="17267"/>
                  </a:lnTo>
                  <a:lnTo>
                    <a:pt x="1" y="18039"/>
                  </a:lnTo>
                  <a:lnTo>
                    <a:pt x="939" y="18012"/>
                  </a:lnTo>
                  <a:lnTo>
                    <a:pt x="1849" y="17957"/>
                  </a:lnTo>
                  <a:lnTo>
                    <a:pt x="2759" y="17874"/>
                  </a:lnTo>
                  <a:lnTo>
                    <a:pt x="3642" y="17764"/>
                  </a:lnTo>
                  <a:lnTo>
                    <a:pt x="4524" y="17653"/>
                  </a:lnTo>
                  <a:lnTo>
                    <a:pt x="5407" y="17515"/>
                  </a:lnTo>
                  <a:lnTo>
                    <a:pt x="6262" y="17350"/>
                  </a:lnTo>
                  <a:lnTo>
                    <a:pt x="7117" y="17157"/>
                  </a:lnTo>
                  <a:lnTo>
                    <a:pt x="7945" y="16964"/>
                  </a:lnTo>
                  <a:lnTo>
                    <a:pt x="8772" y="16715"/>
                  </a:lnTo>
                  <a:lnTo>
                    <a:pt x="9572" y="16495"/>
                  </a:lnTo>
                  <a:lnTo>
                    <a:pt x="10372" y="16219"/>
                  </a:lnTo>
                  <a:lnTo>
                    <a:pt x="11172" y="15971"/>
                  </a:lnTo>
                  <a:lnTo>
                    <a:pt x="11944" y="15667"/>
                  </a:lnTo>
                  <a:lnTo>
                    <a:pt x="12689" y="15364"/>
                  </a:lnTo>
                  <a:lnTo>
                    <a:pt x="13433" y="15061"/>
                  </a:lnTo>
                  <a:lnTo>
                    <a:pt x="14895" y="14399"/>
                  </a:lnTo>
                  <a:lnTo>
                    <a:pt x="16302" y="13681"/>
                  </a:lnTo>
                  <a:lnTo>
                    <a:pt x="17653" y="12937"/>
                  </a:lnTo>
                  <a:lnTo>
                    <a:pt x="18922" y="12164"/>
                  </a:lnTo>
                  <a:lnTo>
                    <a:pt x="20163" y="11365"/>
                  </a:lnTo>
                  <a:lnTo>
                    <a:pt x="21349" y="10537"/>
                  </a:lnTo>
                  <a:lnTo>
                    <a:pt x="22480" y="9710"/>
                  </a:lnTo>
                  <a:lnTo>
                    <a:pt x="23528" y="8882"/>
                  </a:lnTo>
                  <a:lnTo>
                    <a:pt x="24549" y="8027"/>
                  </a:lnTo>
                  <a:lnTo>
                    <a:pt x="25487" y="7200"/>
                  </a:lnTo>
                  <a:lnTo>
                    <a:pt x="26369" y="6400"/>
                  </a:lnTo>
                  <a:lnTo>
                    <a:pt x="27197" y="5600"/>
                  </a:lnTo>
                  <a:lnTo>
                    <a:pt x="27969" y="4855"/>
                  </a:lnTo>
                  <a:lnTo>
                    <a:pt x="28686" y="4110"/>
                  </a:lnTo>
                  <a:lnTo>
                    <a:pt x="29321" y="3421"/>
                  </a:lnTo>
                  <a:lnTo>
                    <a:pt x="29900" y="2759"/>
                  </a:lnTo>
                  <a:lnTo>
                    <a:pt x="30838" y="1628"/>
                  </a:lnTo>
                  <a:lnTo>
                    <a:pt x="31527" y="773"/>
                  </a:lnTo>
                  <a:lnTo>
                    <a:pt x="31941" y="194"/>
                  </a:lnTo>
                  <a:lnTo>
                    <a:pt x="32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5"/>
            <p:cNvSpPr/>
            <p:nvPr/>
          </p:nvSpPr>
          <p:spPr>
            <a:xfrm>
              <a:off x="7544116" y="2541201"/>
              <a:ext cx="547749" cy="308033"/>
            </a:xfrm>
            <a:custGeom>
              <a:avLst/>
              <a:gdLst/>
              <a:ahLst/>
              <a:cxnLst/>
              <a:rect l="l" t="t" r="r" b="b"/>
              <a:pathLst>
                <a:path w="32079" h="18040" extrusionOk="0">
                  <a:moveTo>
                    <a:pt x="0" y="1"/>
                  </a:moveTo>
                  <a:lnTo>
                    <a:pt x="138" y="194"/>
                  </a:lnTo>
                  <a:lnTo>
                    <a:pt x="552" y="773"/>
                  </a:lnTo>
                  <a:lnTo>
                    <a:pt x="1242" y="1628"/>
                  </a:lnTo>
                  <a:lnTo>
                    <a:pt x="2207" y="2759"/>
                  </a:lnTo>
                  <a:lnTo>
                    <a:pt x="2759" y="3421"/>
                  </a:lnTo>
                  <a:lnTo>
                    <a:pt x="3421" y="4110"/>
                  </a:lnTo>
                  <a:lnTo>
                    <a:pt x="4110" y="4855"/>
                  </a:lnTo>
                  <a:lnTo>
                    <a:pt x="4882" y="5600"/>
                  </a:lnTo>
                  <a:lnTo>
                    <a:pt x="5710" y="6400"/>
                  </a:lnTo>
                  <a:lnTo>
                    <a:pt x="6593" y="7200"/>
                  </a:lnTo>
                  <a:lnTo>
                    <a:pt x="7530" y="8027"/>
                  </a:lnTo>
                  <a:lnTo>
                    <a:pt x="8551" y="8882"/>
                  </a:lnTo>
                  <a:lnTo>
                    <a:pt x="9599" y="9710"/>
                  </a:lnTo>
                  <a:lnTo>
                    <a:pt x="10730" y="10537"/>
                  </a:lnTo>
                  <a:lnTo>
                    <a:pt x="11916" y="11365"/>
                  </a:lnTo>
                  <a:lnTo>
                    <a:pt x="13157" y="12164"/>
                  </a:lnTo>
                  <a:lnTo>
                    <a:pt x="14453" y="12937"/>
                  </a:lnTo>
                  <a:lnTo>
                    <a:pt x="15777" y="13681"/>
                  </a:lnTo>
                  <a:lnTo>
                    <a:pt x="17184" y="14399"/>
                  </a:lnTo>
                  <a:lnTo>
                    <a:pt x="18646" y="15061"/>
                  </a:lnTo>
                  <a:lnTo>
                    <a:pt x="19391" y="15364"/>
                  </a:lnTo>
                  <a:lnTo>
                    <a:pt x="20135" y="15667"/>
                  </a:lnTo>
                  <a:lnTo>
                    <a:pt x="20908" y="15971"/>
                  </a:lnTo>
                  <a:lnTo>
                    <a:pt x="21707" y="16219"/>
                  </a:lnTo>
                  <a:lnTo>
                    <a:pt x="22507" y="16495"/>
                  </a:lnTo>
                  <a:lnTo>
                    <a:pt x="23307" y="16715"/>
                  </a:lnTo>
                  <a:lnTo>
                    <a:pt x="24135" y="16964"/>
                  </a:lnTo>
                  <a:lnTo>
                    <a:pt x="24962" y="17157"/>
                  </a:lnTo>
                  <a:lnTo>
                    <a:pt x="25817" y="17350"/>
                  </a:lnTo>
                  <a:lnTo>
                    <a:pt x="26672" y="17515"/>
                  </a:lnTo>
                  <a:lnTo>
                    <a:pt x="27555" y="17653"/>
                  </a:lnTo>
                  <a:lnTo>
                    <a:pt x="28437" y="17764"/>
                  </a:lnTo>
                  <a:lnTo>
                    <a:pt x="29320" y="17874"/>
                  </a:lnTo>
                  <a:lnTo>
                    <a:pt x="30230" y="17957"/>
                  </a:lnTo>
                  <a:lnTo>
                    <a:pt x="31141" y="18012"/>
                  </a:lnTo>
                  <a:lnTo>
                    <a:pt x="32078" y="18039"/>
                  </a:lnTo>
                  <a:lnTo>
                    <a:pt x="31582" y="17267"/>
                  </a:lnTo>
                  <a:lnTo>
                    <a:pt x="31058" y="16522"/>
                  </a:lnTo>
                  <a:lnTo>
                    <a:pt x="30506" y="15778"/>
                  </a:lnTo>
                  <a:lnTo>
                    <a:pt x="29955" y="15061"/>
                  </a:lnTo>
                  <a:lnTo>
                    <a:pt x="29375" y="14371"/>
                  </a:lnTo>
                  <a:lnTo>
                    <a:pt x="28796" y="13709"/>
                  </a:lnTo>
                  <a:lnTo>
                    <a:pt x="28217" y="13047"/>
                  </a:lnTo>
                  <a:lnTo>
                    <a:pt x="27610" y="12413"/>
                  </a:lnTo>
                  <a:lnTo>
                    <a:pt x="27003" y="11806"/>
                  </a:lnTo>
                  <a:lnTo>
                    <a:pt x="26396" y="11227"/>
                  </a:lnTo>
                  <a:lnTo>
                    <a:pt x="25762" y="10675"/>
                  </a:lnTo>
                  <a:lnTo>
                    <a:pt x="25128" y="10123"/>
                  </a:lnTo>
                  <a:lnTo>
                    <a:pt x="24493" y="9572"/>
                  </a:lnTo>
                  <a:lnTo>
                    <a:pt x="23831" y="9075"/>
                  </a:lnTo>
                  <a:lnTo>
                    <a:pt x="23197" y="8579"/>
                  </a:lnTo>
                  <a:lnTo>
                    <a:pt x="22535" y="8110"/>
                  </a:lnTo>
                  <a:lnTo>
                    <a:pt x="21211" y="7200"/>
                  </a:lnTo>
                  <a:lnTo>
                    <a:pt x="19859" y="6372"/>
                  </a:lnTo>
                  <a:lnTo>
                    <a:pt x="18536" y="5627"/>
                  </a:lnTo>
                  <a:lnTo>
                    <a:pt x="17184" y="4910"/>
                  </a:lnTo>
                  <a:lnTo>
                    <a:pt x="15860" y="4276"/>
                  </a:lnTo>
                  <a:lnTo>
                    <a:pt x="14564" y="3697"/>
                  </a:lnTo>
                  <a:lnTo>
                    <a:pt x="13267" y="3173"/>
                  </a:lnTo>
                  <a:lnTo>
                    <a:pt x="11999" y="2704"/>
                  </a:lnTo>
                  <a:lnTo>
                    <a:pt x="10757" y="2262"/>
                  </a:lnTo>
                  <a:lnTo>
                    <a:pt x="9571" y="1904"/>
                  </a:lnTo>
                  <a:lnTo>
                    <a:pt x="8413" y="1545"/>
                  </a:lnTo>
                  <a:lnTo>
                    <a:pt x="7310" y="1269"/>
                  </a:lnTo>
                  <a:lnTo>
                    <a:pt x="6262" y="1021"/>
                  </a:lnTo>
                  <a:lnTo>
                    <a:pt x="5269" y="801"/>
                  </a:lnTo>
                  <a:lnTo>
                    <a:pt x="4331" y="608"/>
                  </a:lnTo>
                  <a:lnTo>
                    <a:pt x="3476" y="442"/>
                  </a:lnTo>
                  <a:lnTo>
                    <a:pt x="2041" y="221"/>
                  </a:lnTo>
                  <a:lnTo>
                    <a:pt x="938" y="83"/>
                  </a:lnTo>
                  <a:lnTo>
                    <a:pt x="221"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5"/>
            <p:cNvSpPr/>
            <p:nvPr/>
          </p:nvSpPr>
          <p:spPr>
            <a:xfrm>
              <a:off x="7454165" y="2451250"/>
              <a:ext cx="179441" cy="179919"/>
            </a:xfrm>
            <a:custGeom>
              <a:avLst/>
              <a:gdLst/>
              <a:ahLst/>
              <a:cxnLst/>
              <a:rect l="l" t="t" r="r" b="b"/>
              <a:pathLst>
                <a:path w="10509" h="10537" extrusionOk="0">
                  <a:moveTo>
                    <a:pt x="5268" y="1"/>
                  </a:moveTo>
                  <a:lnTo>
                    <a:pt x="4717" y="28"/>
                  </a:lnTo>
                  <a:lnTo>
                    <a:pt x="4193" y="111"/>
                  </a:lnTo>
                  <a:lnTo>
                    <a:pt x="3696" y="249"/>
                  </a:lnTo>
                  <a:lnTo>
                    <a:pt x="3200" y="414"/>
                  </a:lnTo>
                  <a:lnTo>
                    <a:pt x="2758" y="635"/>
                  </a:lnTo>
                  <a:lnTo>
                    <a:pt x="2317" y="911"/>
                  </a:lnTo>
                  <a:lnTo>
                    <a:pt x="1903" y="1214"/>
                  </a:lnTo>
                  <a:lnTo>
                    <a:pt x="1545" y="1545"/>
                  </a:lnTo>
                  <a:lnTo>
                    <a:pt x="1186" y="1931"/>
                  </a:lnTo>
                  <a:lnTo>
                    <a:pt x="910" y="2317"/>
                  </a:lnTo>
                  <a:lnTo>
                    <a:pt x="635" y="2759"/>
                  </a:lnTo>
                  <a:lnTo>
                    <a:pt x="414" y="3228"/>
                  </a:lnTo>
                  <a:lnTo>
                    <a:pt x="248" y="3697"/>
                  </a:lnTo>
                  <a:lnTo>
                    <a:pt x="111" y="4221"/>
                  </a:lnTo>
                  <a:lnTo>
                    <a:pt x="28" y="4745"/>
                  </a:lnTo>
                  <a:lnTo>
                    <a:pt x="0" y="5269"/>
                  </a:lnTo>
                  <a:lnTo>
                    <a:pt x="28" y="5820"/>
                  </a:lnTo>
                  <a:lnTo>
                    <a:pt x="111" y="6344"/>
                  </a:lnTo>
                  <a:lnTo>
                    <a:pt x="248" y="6841"/>
                  </a:lnTo>
                  <a:lnTo>
                    <a:pt x="414" y="7337"/>
                  </a:lnTo>
                  <a:lnTo>
                    <a:pt x="635" y="7779"/>
                  </a:lnTo>
                  <a:lnTo>
                    <a:pt x="910" y="8220"/>
                  </a:lnTo>
                  <a:lnTo>
                    <a:pt x="1186" y="8634"/>
                  </a:lnTo>
                  <a:lnTo>
                    <a:pt x="1545" y="8992"/>
                  </a:lnTo>
                  <a:lnTo>
                    <a:pt x="1903" y="9351"/>
                  </a:lnTo>
                  <a:lnTo>
                    <a:pt x="2317" y="9654"/>
                  </a:lnTo>
                  <a:lnTo>
                    <a:pt x="2758" y="9903"/>
                  </a:lnTo>
                  <a:lnTo>
                    <a:pt x="3200" y="10123"/>
                  </a:lnTo>
                  <a:lnTo>
                    <a:pt x="3696" y="10316"/>
                  </a:lnTo>
                  <a:lnTo>
                    <a:pt x="4193" y="10427"/>
                  </a:lnTo>
                  <a:lnTo>
                    <a:pt x="4717" y="10509"/>
                  </a:lnTo>
                  <a:lnTo>
                    <a:pt x="5268" y="10537"/>
                  </a:lnTo>
                  <a:lnTo>
                    <a:pt x="5792" y="10509"/>
                  </a:lnTo>
                  <a:lnTo>
                    <a:pt x="6317" y="10427"/>
                  </a:lnTo>
                  <a:lnTo>
                    <a:pt x="6813" y="10316"/>
                  </a:lnTo>
                  <a:lnTo>
                    <a:pt x="7309" y="10123"/>
                  </a:lnTo>
                  <a:lnTo>
                    <a:pt x="7751" y="9903"/>
                  </a:lnTo>
                  <a:lnTo>
                    <a:pt x="8192" y="9654"/>
                  </a:lnTo>
                  <a:lnTo>
                    <a:pt x="8606" y="9351"/>
                  </a:lnTo>
                  <a:lnTo>
                    <a:pt x="8964" y="8992"/>
                  </a:lnTo>
                  <a:lnTo>
                    <a:pt x="9323" y="8634"/>
                  </a:lnTo>
                  <a:lnTo>
                    <a:pt x="9626" y="8220"/>
                  </a:lnTo>
                  <a:lnTo>
                    <a:pt x="9875" y="7779"/>
                  </a:lnTo>
                  <a:lnTo>
                    <a:pt x="10095" y="7337"/>
                  </a:lnTo>
                  <a:lnTo>
                    <a:pt x="10288" y="6841"/>
                  </a:lnTo>
                  <a:lnTo>
                    <a:pt x="10399" y="6344"/>
                  </a:lnTo>
                  <a:lnTo>
                    <a:pt x="10481" y="5820"/>
                  </a:lnTo>
                  <a:lnTo>
                    <a:pt x="10509" y="5269"/>
                  </a:lnTo>
                  <a:lnTo>
                    <a:pt x="10481" y="4745"/>
                  </a:lnTo>
                  <a:lnTo>
                    <a:pt x="10399" y="4221"/>
                  </a:lnTo>
                  <a:lnTo>
                    <a:pt x="10288" y="3697"/>
                  </a:lnTo>
                  <a:lnTo>
                    <a:pt x="10095" y="3228"/>
                  </a:lnTo>
                  <a:lnTo>
                    <a:pt x="9875" y="2759"/>
                  </a:lnTo>
                  <a:lnTo>
                    <a:pt x="9626" y="2317"/>
                  </a:lnTo>
                  <a:lnTo>
                    <a:pt x="9323" y="1931"/>
                  </a:lnTo>
                  <a:lnTo>
                    <a:pt x="8964" y="1545"/>
                  </a:lnTo>
                  <a:lnTo>
                    <a:pt x="8606" y="1214"/>
                  </a:lnTo>
                  <a:lnTo>
                    <a:pt x="8192" y="911"/>
                  </a:lnTo>
                  <a:lnTo>
                    <a:pt x="7751" y="635"/>
                  </a:lnTo>
                  <a:lnTo>
                    <a:pt x="7309" y="414"/>
                  </a:lnTo>
                  <a:lnTo>
                    <a:pt x="6813" y="249"/>
                  </a:lnTo>
                  <a:lnTo>
                    <a:pt x="6317" y="111"/>
                  </a:lnTo>
                  <a:lnTo>
                    <a:pt x="5792" y="28"/>
                  </a:lnTo>
                  <a:lnTo>
                    <a:pt x="5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5"/>
            <p:cNvSpPr/>
            <p:nvPr/>
          </p:nvSpPr>
          <p:spPr>
            <a:xfrm>
              <a:off x="7493250" y="2490813"/>
              <a:ext cx="101272" cy="101272"/>
            </a:xfrm>
            <a:custGeom>
              <a:avLst/>
              <a:gdLst/>
              <a:ahLst/>
              <a:cxnLst/>
              <a:rect l="l" t="t" r="r" b="b"/>
              <a:pathLst>
                <a:path w="5931" h="5931" extrusionOk="0">
                  <a:moveTo>
                    <a:pt x="2676" y="0"/>
                  </a:moveTo>
                  <a:lnTo>
                    <a:pt x="2373" y="56"/>
                  </a:lnTo>
                  <a:lnTo>
                    <a:pt x="2097" y="111"/>
                  </a:lnTo>
                  <a:lnTo>
                    <a:pt x="1821" y="221"/>
                  </a:lnTo>
                  <a:lnTo>
                    <a:pt x="1545" y="359"/>
                  </a:lnTo>
                  <a:lnTo>
                    <a:pt x="1297" y="497"/>
                  </a:lnTo>
                  <a:lnTo>
                    <a:pt x="1076" y="662"/>
                  </a:lnTo>
                  <a:lnTo>
                    <a:pt x="883" y="855"/>
                  </a:lnTo>
                  <a:lnTo>
                    <a:pt x="690" y="1076"/>
                  </a:lnTo>
                  <a:lnTo>
                    <a:pt x="497" y="1297"/>
                  </a:lnTo>
                  <a:lnTo>
                    <a:pt x="359" y="1545"/>
                  </a:lnTo>
                  <a:lnTo>
                    <a:pt x="249" y="1793"/>
                  </a:lnTo>
                  <a:lnTo>
                    <a:pt x="138" y="2069"/>
                  </a:lnTo>
                  <a:lnTo>
                    <a:pt x="56" y="2372"/>
                  </a:lnTo>
                  <a:lnTo>
                    <a:pt x="28" y="2648"/>
                  </a:lnTo>
                  <a:lnTo>
                    <a:pt x="1" y="2952"/>
                  </a:lnTo>
                  <a:lnTo>
                    <a:pt x="28" y="3255"/>
                  </a:lnTo>
                  <a:lnTo>
                    <a:pt x="56" y="3559"/>
                  </a:lnTo>
                  <a:lnTo>
                    <a:pt x="138" y="3834"/>
                  </a:lnTo>
                  <a:lnTo>
                    <a:pt x="249" y="4110"/>
                  </a:lnTo>
                  <a:lnTo>
                    <a:pt x="359" y="4386"/>
                  </a:lnTo>
                  <a:lnTo>
                    <a:pt x="497" y="4607"/>
                  </a:lnTo>
                  <a:lnTo>
                    <a:pt x="690" y="4855"/>
                  </a:lnTo>
                  <a:lnTo>
                    <a:pt x="883" y="5048"/>
                  </a:lnTo>
                  <a:lnTo>
                    <a:pt x="1076" y="5241"/>
                  </a:lnTo>
                  <a:lnTo>
                    <a:pt x="1297" y="5434"/>
                  </a:lnTo>
                  <a:lnTo>
                    <a:pt x="1545" y="5572"/>
                  </a:lnTo>
                  <a:lnTo>
                    <a:pt x="1821" y="5682"/>
                  </a:lnTo>
                  <a:lnTo>
                    <a:pt x="2097" y="5793"/>
                  </a:lnTo>
                  <a:lnTo>
                    <a:pt x="2373" y="5875"/>
                  </a:lnTo>
                  <a:lnTo>
                    <a:pt x="2676" y="5903"/>
                  </a:lnTo>
                  <a:lnTo>
                    <a:pt x="2979" y="5931"/>
                  </a:lnTo>
                  <a:lnTo>
                    <a:pt x="3283" y="5903"/>
                  </a:lnTo>
                  <a:lnTo>
                    <a:pt x="3559" y="5875"/>
                  </a:lnTo>
                  <a:lnTo>
                    <a:pt x="3834" y="5793"/>
                  </a:lnTo>
                  <a:lnTo>
                    <a:pt x="4110" y="5682"/>
                  </a:lnTo>
                  <a:lnTo>
                    <a:pt x="4386" y="5572"/>
                  </a:lnTo>
                  <a:lnTo>
                    <a:pt x="4634" y="5434"/>
                  </a:lnTo>
                  <a:lnTo>
                    <a:pt x="4855" y="5241"/>
                  </a:lnTo>
                  <a:lnTo>
                    <a:pt x="5076" y="5048"/>
                  </a:lnTo>
                  <a:lnTo>
                    <a:pt x="5241" y="4855"/>
                  </a:lnTo>
                  <a:lnTo>
                    <a:pt x="5434" y="4607"/>
                  </a:lnTo>
                  <a:lnTo>
                    <a:pt x="5572" y="4386"/>
                  </a:lnTo>
                  <a:lnTo>
                    <a:pt x="5710" y="4110"/>
                  </a:lnTo>
                  <a:lnTo>
                    <a:pt x="5793" y="3834"/>
                  </a:lnTo>
                  <a:lnTo>
                    <a:pt x="5876" y="3559"/>
                  </a:lnTo>
                  <a:lnTo>
                    <a:pt x="5903" y="3255"/>
                  </a:lnTo>
                  <a:lnTo>
                    <a:pt x="5931" y="2952"/>
                  </a:lnTo>
                  <a:lnTo>
                    <a:pt x="5903" y="2648"/>
                  </a:lnTo>
                  <a:lnTo>
                    <a:pt x="5876" y="2372"/>
                  </a:lnTo>
                  <a:lnTo>
                    <a:pt x="5793" y="2069"/>
                  </a:lnTo>
                  <a:lnTo>
                    <a:pt x="5710" y="1793"/>
                  </a:lnTo>
                  <a:lnTo>
                    <a:pt x="5572" y="1545"/>
                  </a:lnTo>
                  <a:lnTo>
                    <a:pt x="5434" y="1297"/>
                  </a:lnTo>
                  <a:lnTo>
                    <a:pt x="5241" y="1076"/>
                  </a:lnTo>
                  <a:lnTo>
                    <a:pt x="5076" y="855"/>
                  </a:lnTo>
                  <a:lnTo>
                    <a:pt x="4855" y="662"/>
                  </a:lnTo>
                  <a:lnTo>
                    <a:pt x="4634" y="497"/>
                  </a:lnTo>
                  <a:lnTo>
                    <a:pt x="4386" y="359"/>
                  </a:lnTo>
                  <a:lnTo>
                    <a:pt x="4110" y="221"/>
                  </a:lnTo>
                  <a:lnTo>
                    <a:pt x="3834" y="111"/>
                  </a:lnTo>
                  <a:lnTo>
                    <a:pt x="3559" y="56"/>
                  </a:lnTo>
                  <a:lnTo>
                    <a:pt x="3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5"/>
            <p:cNvSpPr/>
            <p:nvPr/>
          </p:nvSpPr>
          <p:spPr>
            <a:xfrm>
              <a:off x="7537525" y="1988295"/>
              <a:ext cx="12721" cy="430478"/>
            </a:xfrm>
            <a:custGeom>
              <a:avLst/>
              <a:gdLst/>
              <a:ahLst/>
              <a:cxnLst/>
              <a:rect l="l" t="t" r="r" b="b"/>
              <a:pathLst>
                <a:path w="745" h="25211" extrusionOk="0">
                  <a:moveTo>
                    <a:pt x="386" y="0"/>
                  </a:moveTo>
                  <a:lnTo>
                    <a:pt x="248" y="28"/>
                  </a:lnTo>
                  <a:lnTo>
                    <a:pt x="111" y="83"/>
                  </a:lnTo>
                  <a:lnTo>
                    <a:pt x="28" y="193"/>
                  </a:lnTo>
                  <a:lnTo>
                    <a:pt x="0" y="276"/>
                  </a:lnTo>
                  <a:lnTo>
                    <a:pt x="0" y="359"/>
                  </a:lnTo>
                  <a:lnTo>
                    <a:pt x="0" y="24852"/>
                  </a:lnTo>
                  <a:lnTo>
                    <a:pt x="0" y="24935"/>
                  </a:lnTo>
                  <a:lnTo>
                    <a:pt x="28" y="25017"/>
                  </a:lnTo>
                  <a:lnTo>
                    <a:pt x="111" y="25128"/>
                  </a:lnTo>
                  <a:lnTo>
                    <a:pt x="248" y="25183"/>
                  </a:lnTo>
                  <a:lnTo>
                    <a:pt x="386" y="25210"/>
                  </a:lnTo>
                  <a:lnTo>
                    <a:pt x="497" y="25183"/>
                  </a:lnTo>
                  <a:lnTo>
                    <a:pt x="635" y="25128"/>
                  </a:lnTo>
                  <a:lnTo>
                    <a:pt x="717" y="25017"/>
                  </a:lnTo>
                  <a:lnTo>
                    <a:pt x="745" y="24935"/>
                  </a:lnTo>
                  <a:lnTo>
                    <a:pt x="745" y="24852"/>
                  </a:lnTo>
                  <a:lnTo>
                    <a:pt x="745" y="359"/>
                  </a:lnTo>
                  <a:lnTo>
                    <a:pt x="745" y="276"/>
                  </a:lnTo>
                  <a:lnTo>
                    <a:pt x="717" y="193"/>
                  </a:lnTo>
                  <a:lnTo>
                    <a:pt x="635" y="83"/>
                  </a:lnTo>
                  <a:lnTo>
                    <a:pt x="497" y="28"/>
                  </a:lnTo>
                  <a:lnTo>
                    <a:pt x="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5"/>
            <p:cNvSpPr/>
            <p:nvPr/>
          </p:nvSpPr>
          <p:spPr>
            <a:xfrm>
              <a:off x="7638302" y="2598658"/>
              <a:ext cx="379150" cy="213369"/>
            </a:xfrm>
            <a:custGeom>
              <a:avLst/>
              <a:gdLst/>
              <a:ahLst/>
              <a:cxnLst/>
              <a:rect l="l" t="t" r="r" b="b"/>
              <a:pathLst>
                <a:path w="22205" h="12496" extrusionOk="0">
                  <a:moveTo>
                    <a:pt x="387" y="1"/>
                  </a:moveTo>
                  <a:lnTo>
                    <a:pt x="249" y="28"/>
                  </a:lnTo>
                  <a:lnTo>
                    <a:pt x="139" y="83"/>
                  </a:lnTo>
                  <a:lnTo>
                    <a:pt x="56" y="194"/>
                  </a:lnTo>
                  <a:lnTo>
                    <a:pt x="1" y="332"/>
                  </a:lnTo>
                  <a:lnTo>
                    <a:pt x="1" y="470"/>
                  </a:lnTo>
                  <a:lnTo>
                    <a:pt x="56" y="608"/>
                  </a:lnTo>
                  <a:lnTo>
                    <a:pt x="111" y="663"/>
                  </a:lnTo>
                  <a:lnTo>
                    <a:pt x="194" y="690"/>
                  </a:lnTo>
                  <a:lnTo>
                    <a:pt x="21680" y="12468"/>
                  </a:lnTo>
                  <a:lnTo>
                    <a:pt x="21763" y="12495"/>
                  </a:lnTo>
                  <a:lnTo>
                    <a:pt x="21984" y="12495"/>
                  </a:lnTo>
                  <a:lnTo>
                    <a:pt x="22094" y="12413"/>
                  </a:lnTo>
                  <a:lnTo>
                    <a:pt x="22177" y="12302"/>
                  </a:lnTo>
                  <a:lnTo>
                    <a:pt x="22204" y="12192"/>
                  </a:lnTo>
                  <a:lnTo>
                    <a:pt x="22204" y="12054"/>
                  </a:lnTo>
                  <a:lnTo>
                    <a:pt x="22149" y="11916"/>
                  </a:lnTo>
                  <a:lnTo>
                    <a:pt x="22094" y="11861"/>
                  </a:lnTo>
                  <a:lnTo>
                    <a:pt x="22039" y="11806"/>
                  </a:lnTo>
                  <a:lnTo>
                    <a:pt x="552" y="56"/>
                  </a:lnTo>
                  <a:lnTo>
                    <a:pt x="470" y="28"/>
                  </a:lnTo>
                  <a:lnTo>
                    <a:pt x="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5"/>
            <p:cNvSpPr/>
            <p:nvPr/>
          </p:nvSpPr>
          <p:spPr>
            <a:xfrm>
              <a:off x="7059016" y="2598658"/>
              <a:ext cx="379150" cy="213369"/>
            </a:xfrm>
            <a:custGeom>
              <a:avLst/>
              <a:gdLst/>
              <a:ahLst/>
              <a:cxnLst/>
              <a:rect l="l" t="t" r="r" b="b"/>
              <a:pathLst>
                <a:path w="22205" h="12496" extrusionOk="0">
                  <a:moveTo>
                    <a:pt x="21818" y="1"/>
                  </a:moveTo>
                  <a:lnTo>
                    <a:pt x="21763" y="28"/>
                  </a:lnTo>
                  <a:lnTo>
                    <a:pt x="21680" y="56"/>
                  </a:lnTo>
                  <a:lnTo>
                    <a:pt x="194" y="11806"/>
                  </a:lnTo>
                  <a:lnTo>
                    <a:pt x="111" y="11861"/>
                  </a:lnTo>
                  <a:lnTo>
                    <a:pt x="56" y="11916"/>
                  </a:lnTo>
                  <a:lnTo>
                    <a:pt x="1" y="12054"/>
                  </a:lnTo>
                  <a:lnTo>
                    <a:pt x="1" y="12192"/>
                  </a:lnTo>
                  <a:lnTo>
                    <a:pt x="56" y="12302"/>
                  </a:lnTo>
                  <a:lnTo>
                    <a:pt x="139" y="12413"/>
                  </a:lnTo>
                  <a:lnTo>
                    <a:pt x="249" y="12495"/>
                  </a:lnTo>
                  <a:lnTo>
                    <a:pt x="470" y="12495"/>
                  </a:lnTo>
                  <a:lnTo>
                    <a:pt x="553" y="12468"/>
                  </a:lnTo>
                  <a:lnTo>
                    <a:pt x="22039" y="690"/>
                  </a:lnTo>
                  <a:lnTo>
                    <a:pt x="22094" y="663"/>
                  </a:lnTo>
                  <a:lnTo>
                    <a:pt x="22149" y="608"/>
                  </a:lnTo>
                  <a:lnTo>
                    <a:pt x="22204" y="470"/>
                  </a:lnTo>
                  <a:lnTo>
                    <a:pt x="22204" y="332"/>
                  </a:lnTo>
                  <a:lnTo>
                    <a:pt x="22177" y="194"/>
                  </a:lnTo>
                  <a:lnTo>
                    <a:pt x="22067" y="83"/>
                  </a:lnTo>
                  <a:lnTo>
                    <a:pt x="21956" y="28"/>
                  </a:lnTo>
                  <a:lnTo>
                    <a:pt x="218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55"/>
          <p:cNvSpPr/>
          <p:nvPr/>
        </p:nvSpPr>
        <p:spPr>
          <a:xfrm>
            <a:off x="5149262" y="2926447"/>
            <a:ext cx="115871" cy="274600"/>
          </a:xfrm>
          <a:custGeom>
            <a:avLst/>
            <a:gdLst/>
            <a:ahLst/>
            <a:cxnLst/>
            <a:rect l="l" t="t" r="r" b="b"/>
            <a:pathLst>
              <a:path w="6786" h="16082" extrusionOk="0">
                <a:moveTo>
                  <a:pt x="2676" y="1"/>
                </a:moveTo>
                <a:lnTo>
                  <a:pt x="2373" y="56"/>
                </a:lnTo>
                <a:lnTo>
                  <a:pt x="2097" y="139"/>
                </a:lnTo>
                <a:lnTo>
                  <a:pt x="1821" y="221"/>
                </a:lnTo>
                <a:lnTo>
                  <a:pt x="1573" y="359"/>
                </a:lnTo>
                <a:lnTo>
                  <a:pt x="1325" y="497"/>
                </a:lnTo>
                <a:lnTo>
                  <a:pt x="1076" y="663"/>
                </a:lnTo>
                <a:lnTo>
                  <a:pt x="883" y="856"/>
                </a:lnTo>
                <a:lnTo>
                  <a:pt x="690" y="1077"/>
                </a:lnTo>
                <a:lnTo>
                  <a:pt x="525" y="1297"/>
                </a:lnTo>
                <a:lnTo>
                  <a:pt x="359" y="1545"/>
                </a:lnTo>
                <a:lnTo>
                  <a:pt x="249" y="1821"/>
                </a:lnTo>
                <a:lnTo>
                  <a:pt x="139" y="2069"/>
                </a:lnTo>
                <a:lnTo>
                  <a:pt x="56" y="2373"/>
                </a:lnTo>
                <a:lnTo>
                  <a:pt x="28" y="2649"/>
                </a:lnTo>
                <a:lnTo>
                  <a:pt x="1" y="2952"/>
                </a:lnTo>
                <a:lnTo>
                  <a:pt x="1" y="16081"/>
                </a:lnTo>
                <a:lnTo>
                  <a:pt x="6786" y="16081"/>
                </a:lnTo>
                <a:lnTo>
                  <a:pt x="6786" y="2952"/>
                </a:lnTo>
                <a:lnTo>
                  <a:pt x="6758" y="2649"/>
                </a:lnTo>
                <a:lnTo>
                  <a:pt x="6731" y="2373"/>
                </a:lnTo>
                <a:lnTo>
                  <a:pt x="6648" y="2069"/>
                </a:lnTo>
                <a:lnTo>
                  <a:pt x="6538" y="1821"/>
                </a:lnTo>
                <a:lnTo>
                  <a:pt x="6427" y="1545"/>
                </a:lnTo>
                <a:lnTo>
                  <a:pt x="6262" y="1297"/>
                </a:lnTo>
                <a:lnTo>
                  <a:pt x="6096" y="1077"/>
                </a:lnTo>
                <a:lnTo>
                  <a:pt x="5903" y="856"/>
                </a:lnTo>
                <a:lnTo>
                  <a:pt x="5710" y="663"/>
                </a:lnTo>
                <a:lnTo>
                  <a:pt x="5462" y="497"/>
                </a:lnTo>
                <a:lnTo>
                  <a:pt x="5214" y="359"/>
                </a:lnTo>
                <a:lnTo>
                  <a:pt x="4965" y="221"/>
                </a:lnTo>
                <a:lnTo>
                  <a:pt x="4690" y="139"/>
                </a:lnTo>
                <a:lnTo>
                  <a:pt x="4414" y="56"/>
                </a:lnTo>
                <a:lnTo>
                  <a:pt x="41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5"/>
          <p:cNvSpPr/>
          <p:nvPr/>
        </p:nvSpPr>
        <p:spPr>
          <a:xfrm>
            <a:off x="5513796" y="2926447"/>
            <a:ext cx="115871" cy="274600"/>
          </a:xfrm>
          <a:custGeom>
            <a:avLst/>
            <a:gdLst/>
            <a:ahLst/>
            <a:cxnLst/>
            <a:rect l="l" t="t" r="r" b="b"/>
            <a:pathLst>
              <a:path w="6786" h="16082" extrusionOk="0">
                <a:moveTo>
                  <a:pt x="2676" y="1"/>
                </a:moveTo>
                <a:lnTo>
                  <a:pt x="2372" y="56"/>
                </a:lnTo>
                <a:lnTo>
                  <a:pt x="2096" y="139"/>
                </a:lnTo>
                <a:lnTo>
                  <a:pt x="1821" y="221"/>
                </a:lnTo>
                <a:lnTo>
                  <a:pt x="1572" y="359"/>
                </a:lnTo>
                <a:lnTo>
                  <a:pt x="1324" y="497"/>
                </a:lnTo>
                <a:lnTo>
                  <a:pt x="1076" y="663"/>
                </a:lnTo>
                <a:lnTo>
                  <a:pt x="883" y="856"/>
                </a:lnTo>
                <a:lnTo>
                  <a:pt x="690" y="1077"/>
                </a:lnTo>
                <a:lnTo>
                  <a:pt x="524" y="1297"/>
                </a:lnTo>
                <a:lnTo>
                  <a:pt x="359" y="1545"/>
                </a:lnTo>
                <a:lnTo>
                  <a:pt x="248" y="1821"/>
                </a:lnTo>
                <a:lnTo>
                  <a:pt x="138" y="2069"/>
                </a:lnTo>
                <a:lnTo>
                  <a:pt x="55" y="2373"/>
                </a:lnTo>
                <a:lnTo>
                  <a:pt x="28" y="2649"/>
                </a:lnTo>
                <a:lnTo>
                  <a:pt x="0" y="2952"/>
                </a:lnTo>
                <a:lnTo>
                  <a:pt x="0" y="16081"/>
                </a:lnTo>
                <a:lnTo>
                  <a:pt x="6785" y="16081"/>
                </a:lnTo>
                <a:lnTo>
                  <a:pt x="6785" y="2952"/>
                </a:lnTo>
                <a:lnTo>
                  <a:pt x="6758" y="2649"/>
                </a:lnTo>
                <a:lnTo>
                  <a:pt x="6730" y="2373"/>
                </a:lnTo>
                <a:lnTo>
                  <a:pt x="6647" y="2069"/>
                </a:lnTo>
                <a:lnTo>
                  <a:pt x="6537" y="1821"/>
                </a:lnTo>
                <a:lnTo>
                  <a:pt x="6427" y="1545"/>
                </a:lnTo>
                <a:lnTo>
                  <a:pt x="6261" y="1297"/>
                </a:lnTo>
                <a:lnTo>
                  <a:pt x="6096" y="1077"/>
                </a:lnTo>
                <a:lnTo>
                  <a:pt x="5903" y="856"/>
                </a:lnTo>
                <a:lnTo>
                  <a:pt x="5710" y="663"/>
                </a:lnTo>
                <a:lnTo>
                  <a:pt x="5461" y="497"/>
                </a:lnTo>
                <a:lnTo>
                  <a:pt x="5213" y="359"/>
                </a:lnTo>
                <a:lnTo>
                  <a:pt x="4965" y="221"/>
                </a:lnTo>
                <a:lnTo>
                  <a:pt x="4689" y="139"/>
                </a:lnTo>
                <a:lnTo>
                  <a:pt x="4413" y="56"/>
                </a:lnTo>
                <a:lnTo>
                  <a:pt x="41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5"/>
          <p:cNvSpPr/>
          <p:nvPr/>
        </p:nvSpPr>
        <p:spPr>
          <a:xfrm>
            <a:off x="5039999" y="3201030"/>
            <a:ext cx="698931" cy="626396"/>
          </a:xfrm>
          <a:custGeom>
            <a:avLst/>
            <a:gdLst/>
            <a:ahLst/>
            <a:cxnLst/>
            <a:rect l="l" t="t" r="r" b="b"/>
            <a:pathLst>
              <a:path w="40933" h="36685" extrusionOk="0">
                <a:moveTo>
                  <a:pt x="1" y="0"/>
                </a:moveTo>
                <a:lnTo>
                  <a:pt x="1" y="16218"/>
                </a:lnTo>
                <a:lnTo>
                  <a:pt x="28" y="17267"/>
                </a:lnTo>
                <a:lnTo>
                  <a:pt x="111" y="18315"/>
                </a:lnTo>
                <a:lnTo>
                  <a:pt x="249" y="19335"/>
                </a:lnTo>
                <a:lnTo>
                  <a:pt x="414" y="20356"/>
                </a:lnTo>
                <a:lnTo>
                  <a:pt x="663" y="21321"/>
                </a:lnTo>
                <a:lnTo>
                  <a:pt x="938" y="22314"/>
                </a:lnTo>
                <a:lnTo>
                  <a:pt x="1242" y="23252"/>
                </a:lnTo>
                <a:lnTo>
                  <a:pt x="1628" y="24190"/>
                </a:lnTo>
                <a:lnTo>
                  <a:pt x="2014" y="25100"/>
                </a:lnTo>
                <a:lnTo>
                  <a:pt x="2483" y="25982"/>
                </a:lnTo>
                <a:lnTo>
                  <a:pt x="2980" y="26837"/>
                </a:lnTo>
                <a:lnTo>
                  <a:pt x="3504" y="27665"/>
                </a:lnTo>
                <a:lnTo>
                  <a:pt x="4083" y="28465"/>
                </a:lnTo>
                <a:lnTo>
                  <a:pt x="4690" y="29237"/>
                </a:lnTo>
                <a:lnTo>
                  <a:pt x="5324" y="29982"/>
                </a:lnTo>
                <a:lnTo>
                  <a:pt x="6014" y="30699"/>
                </a:lnTo>
                <a:lnTo>
                  <a:pt x="6703" y="31361"/>
                </a:lnTo>
                <a:lnTo>
                  <a:pt x="7448" y="31995"/>
                </a:lnTo>
                <a:lnTo>
                  <a:pt x="8220" y="32602"/>
                </a:lnTo>
                <a:lnTo>
                  <a:pt x="9020" y="33181"/>
                </a:lnTo>
                <a:lnTo>
                  <a:pt x="9847" y="33705"/>
                </a:lnTo>
                <a:lnTo>
                  <a:pt x="10702" y="34202"/>
                </a:lnTo>
                <a:lnTo>
                  <a:pt x="11585" y="34671"/>
                </a:lnTo>
                <a:lnTo>
                  <a:pt x="12495" y="35085"/>
                </a:lnTo>
                <a:lnTo>
                  <a:pt x="13433" y="35443"/>
                </a:lnTo>
                <a:lnTo>
                  <a:pt x="14371" y="35747"/>
                </a:lnTo>
                <a:lnTo>
                  <a:pt x="15364" y="36022"/>
                </a:lnTo>
                <a:lnTo>
                  <a:pt x="16357" y="36271"/>
                </a:lnTo>
                <a:lnTo>
                  <a:pt x="17350" y="36436"/>
                </a:lnTo>
                <a:lnTo>
                  <a:pt x="18370" y="36574"/>
                </a:lnTo>
                <a:lnTo>
                  <a:pt x="19418" y="36657"/>
                </a:lnTo>
                <a:lnTo>
                  <a:pt x="20467" y="36684"/>
                </a:lnTo>
                <a:lnTo>
                  <a:pt x="21515" y="36657"/>
                </a:lnTo>
                <a:lnTo>
                  <a:pt x="22563" y="36574"/>
                </a:lnTo>
                <a:lnTo>
                  <a:pt x="23583" y="36436"/>
                </a:lnTo>
                <a:lnTo>
                  <a:pt x="24576" y="36271"/>
                </a:lnTo>
                <a:lnTo>
                  <a:pt x="25569" y="36022"/>
                </a:lnTo>
                <a:lnTo>
                  <a:pt x="26562" y="35747"/>
                </a:lnTo>
                <a:lnTo>
                  <a:pt x="27500" y="35443"/>
                </a:lnTo>
                <a:lnTo>
                  <a:pt x="28438" y="35085"/>
                </a:lnTo>
                <a:lnTo>
                  <a:pt x="29348" y="34671"/>
                </a:lnTo>
                <a:lnTo>
                  <a:pt x="30231" y="34202"/>
                </a:lnTo>
                <a:lnTo>
                  <a:pt x="31086" y="33705"/>
                </a:lnTo>
                <a:lnTo>
                  <a:pt x="31913" y="33181"/>
                </a:lnTo>
                <a:lnTo>
                  <a:pt x="32713" y="32602"/>
                </a:lnTo>
                <a:lnTo>
                  <a:pt x="33485" y="31995"/>
                </a:lnTo>
                <a:lnTo>
                  <a:pt x="34230" y="31361"/>
                </a:lnTo>
                <a:lnTo>
                  <a:pt x="34920" y="30699"/>
                </a:lnTo>
                <a:lnTo>
                  <a:pt x="35609" y="29982"/>
                </a:lnTo>
                <a:lnTo>
                  <a:pt x="36243" y="29237"/>
                </a:lnTo>
                <a:lnTo>
                  <a:pt x="36850" y="28465"/>
                </a:lnTo>
                <a:lnTo>
                  <a:pt x="37429" y="27665"/>
                </a:lnTo>
                <a:lnTo>
                  <a:pt x="37954" y="26837"/>
                </a:lnTo>
                <a:lnTo>
                  <a:pt x="38450" y="25982"/>
                </a:lnTo>
                <a:lnTo>
                  <a:pt x="38919" y="25100"/>
                </a:lnTo>
                <a:lnTo>
                  <a:pt x="39305" y="24190"/>
                </a:lnTo>
                <a:lnTo>
                  <a:pt x="39691" y="23252"/>
                </a:lnTo>
                <a:lnTo>
                  <a:pt x="39995" y="22314"/>
                </a:lnTo>
                <a:lnTo>
                  <a:pt x="40270" y="21321"/>
                </a:lnTo>
                <a:lnTo>
                  <a:pt x="40519" y="20356"/>
                </a:lnTo>
                <a:lnTo>
                  <a:pt x="40684" y="19335"/>
                </a:lnTo>
                <a:lnTo>
                  <a:pt x="40822" y="18315"/>
                </a:lnTo>
                <a:lnTo>
                  <a:pt x="40905" y="17267"/>
                </a:lnTo>
                <a:lnTo>
                  <a:pt x="40932" y="16218"/>
                </a:lnTo>
                <a:lnTo>
                  <a:pt x="409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5"/>
          <p:cNvSpPr/>
          <p:nvPr/>
        </p:nvSpPr>
        <p:spPr>
          <a:xfrm>
            <a:off x="5017392" y="3201030"/>
            <a:ext cx="744146" cy="125279"/>
          </a:xfrm>
          <a:custGeom>
            <a:avLst/>
            <a:gdLst/>
            <a:ahLst/>
            <a:cxnLst/>
            <a:rect l="l" t="t" r="r" b="b"/>
            <a:pathLst>
              <a:path w="43581" h="7337" extrusionOk="0">
                <a:moveTo>
                  <a:pt x="1" y="0"/>
                </a:moveTo>
                <a:lnTo>
                  <a:pt x="1" y="7337"/>
                </a:lnTo>
                <a:lnTo>
                  <a:pt x="43580" y="7337"/>
                </a:lnTo>
                <a:lnTo>
                  <a:pt x="435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5"/>
          <p:cNvSpPr/>
          <p:nvPr/>
        </p:nvSpPr>
        <p:spPr>
          <a:xfrm>
            <a:off x="5298088" y="3371985"/>
            <a:ext cx="182754" cy="377733"/>
          </a:xfrm>
          <a:custGeom>
            <a:avLst/>
            <a:gdLst/>
            <a:ahLst/>
            <a:cxnLst/>
            <a:rect l="l" t="t" r="r" b="b"/>
            <a:pathLst>
              <a:path w="10703" h="22122" extrusionOk="0">
                <a:moveTo>
                  <a:pt x="6124" y="0"/>
                </a:moveTo>
                <a:lnTo>
                  <a:pt x="5958" y="28"/>
                </a:lnTo>
                <a:lnTo>
                  <a:pt x="5765" y="83"/>
                </a:lnTo>
                <a:lnTo>
                  <a:pt x="5600" y="194"/>
                </a:lnTo>
                <a:lnTo>
                  <a:pt x="5462" y="331"/>
                </a:lnTo>
                <a:lnTo>
                  <a:pt x="5324" y="525"/>
                </a:lnTo>
                <a:lnTo>
                  <a:pt x="111" y="10564"/>
                </a:lnTo>
                <a:lnTo>
                  <a:pt x="56" y="10675"/>
                </a:lnTo>
                <a:lnTo>
                  <a:pt x="28" y="10813"/>
                </a:lnTo>
                <a:lnTo>
                  <a:pt x="1" y="10951"/>
                </a:lnTo>
                <a:lnTo>
                  <a:pt x="1" y="11088"/>
                </a:lnTo>
                <a:lnTo>
                  <a:pt x="28" y="11337"/>
                </a:lnTo>
                <a:lnTo>
                  <a:pt x="111" y="11585"/>
                </a:lnTo>
                <a:lnTo>
                  <a:pt x="276" y="11778"/>
                </a:lnTo>
                <a:lnTo>
                  <a:pt x="359" y="11888"/>
                </a:lnTo>
                <a:lnTo>
                  <a:pt x="470" y="11943"/>
                </a:lnTo>
                <a:lnTo>
                  <a:pt x="580" y="11999"/>
                </a:lnTo>
                <a:lnTo>
                  <a:pt x="718" y="12054"/>
                </a:lnTo>
                <a:lnTo>
                  <a:pt x="856" y="12081"/>
                </a:lnTo>
                <a:lnTo>
                  <a:pt x="994" y="12109"/>
                </a:lnTo>
                <a:lnTo>
                  <a:pt x="8165" y="12109"/>
                </a:lnTo>
                <a:lnTo>
                  <a:pt x="4469" y="20549"/>
                </a:lnTo>
                <a:lnTo>
                  <a:pt x="4414" y="20770"/>
                </a:lnTo>
                <a:lnTo>
                  <a:pt x="4386" y="20990"/>
                </a:lnTo>
                <a:lnTo>
                  <a:pt x="4386" y="21183"/>
                </a:lnTo>
                <a:lnTo>
                  <a:pt x="4469" y="21377"/>
                </a:lnTo>
                <a:lnTo>
                  <a:pt x="4552" y="21570"/>
                </a:lnTo>
                <a:lnTo>
                  <a:pt x="4662" y="21735"/>
                </a:lnTo>
                <a:lnTo>
                  <a:pt x="4800" y="21873"/>
                </a:lnTo>
                <a:lnTo>
                  <a:pt x="4965" y="21983"/>
                </a:lnTo>
                <a:lnTo>
                  <a:pt x="5131" y="22066"/>
                </a:lnTo>
                <a:lnTo>
                  <a:pt x="5324" y="22094"/>
                </a:lnTo>
                <a:lnTo>
                  <a:pt x="5489" y="22121"/>
                </a:lnTo>
                <a:lnTo>
                  <a:pt x="5683" y="22094"/>
                </a:lnTo>
                <a:lnTo>
                  <a:pt x="5848" y="22039"/>
                </a:lnTo>
                <a:lnTo>
                  <a:pt x="5986" y="21928"/>
                </a:lnTo>
                <a:lnTo>
                  <a:pt x="6124" y="21790"/>
                </a:lnTo>
                <a:lnTo>
                  <a:pt x="6234" y="21597"/>
                </a:lnTo>
                <a:lnTo>
                  <a:pt x="10620" y="11585"/>
                </a:lnTo>
                <a:lnTo>
                  <a:pt x="10702" y="11337"/>
                </a:lnTo>
                <a:lnTo>
                  <a:pt x="10702" y="11061"/>
                </a:lnTo>
                <a:lnTo>
                  <a:pt x="10675" y="10785"/>
                </a:lnTo>
                <a:lnTo>
                  <a:pt x="10592" y="10564"/>
                </a:lnTo>
                <a:lnTo>
                  <a:pt x="10537" y="10454"/>
                </a:lnTo>
                <a:lnTo>
                  <a:pt x="10454" y="10344"/>
                </a:lnTo>
                <a:lnTo>
                  <a:pt x="10371" y="10261"/>
                </a:lnTo>
                <a:lnTo>
                  <a:pt x="10261" y="10178"/>
                </a:lnTo>
                <a:lnTo>
                  <a:pt x="10151" y="10123"/>
                </a:lnTo>
                <a:lnTo>
                  <a:pt x="10013" y="10095"/>
                </a:lnTo>
                <a:lnTo>
                  <a:pt x="9875" y="10068"/>
                </a:lnTo>
                <a:lnTo>
                  <a:pt x="9709" y="10040"/>
                </a:lnTo>
                <a:lnTo>
                  <a:pt x="2676" y="10040"/>
                </a:lnTo>
                <a:lnTo>
                  <a:pt x="7089" y="1573"/>
                </a:lnTo>
                <a:lnTo>
                  <a:pt x="7200" y="1352"/>
                </a:lnTo>
                <a:lnTo>
                  <a:pt x="7227" y="1131"/>
                </a:lnTo>
                <a:lnTo>
                  <a:pt x="7227" y="938"/>
                </a:lnTo>
                <a:lnTo>
                  <a:pt x="7172" y="745"/>
                </a:lnTo>
                <a:lnTo>
                  <a:pt x="7089" y="580"/>
                </a:lnTo>
                <a:lnTo>
                  <a:pt x="6979" y="414"/>
                </a:lnTo>
                <a:lnTo>
                  <a:pt x="6841" y="276"/>
                </a:lnTo>
                <a:lnTo>
                  <a:pt x="6675" y="166"/>
                </a:lnTo>
                <a:lnTo>
                  <a:pt x="6510" y="83"/>
                </a:lnTo>
                <a:lnTo>
                  <a:pt x="6317" y="28"/>
                </a:lnTo>
                <a:lnTo>
                  <a:pt x="6124" y="0"/>
                </a:lnTo>
                <a:close/>
              </a:path>
            </a:pathLst>
          </a:custGeom>
          <a:solidFill>
            <a:srgbClr val="BCE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55"/>
          <p:cNvGrpSpPr/>
          <p:nvPr/>
        </p:nvGrpSpPr>
        <p:grpSpPr>
          <a:xfrm>
            <a:off x="3540934" y="2351873"/>
            <a:ext cx="4879181" cy="2248863"/>
            <a:chOff x="3540934" y="2351873"/>
            <a:chExt cx="4879181" cy="2248863"/>
          </a:xfrm>
        </p:grpSpPr>
        <p:sp>
          <p:nvSpPr>
            <p:cNvPr id="376" name="Google Shape;376;p55"/>
            <p:cNvSpPr/>
            <p:nvPr/>
          </p:nvSpPr>
          <p:spPr>
            <a:xfrm>
              <a:off x="6688369" y="3683757"/>
              <a:ext cx="393271" cy="338648"/>
            </a:xfrm>
            <a:custGeom>
              <a:avLst/>
              <a:gdLst/>
              <a:ahLst/>
              <a:cxnLst/>
              <a:rect l="l" t="t" r="r" b="b"/>
              <a:pathLst>
                <a:path w="23032" h="19833" extrusionOk="0">
                  <a:moveTo>
                    <a:pt x="1" y="1"/>
                  </a:moveTo>
                  <a:lnTo>
                    <a:pt x="1" y="12716"/>
                  </a:lnTo>
                  <a:lnTo>
                    <a:pt x="111" y="13019"/>
                  </a:lnTo>
                  <a:lnTo>
                    <a:pt x="249" y="13378"/>
                  </a:lnTo>
                  <a:lnTo>
                    <a:pt x="470" y="13847"/>
                  </a:lnTo>
                  <a:lnTo>
                    <a:pt x="773" y="14371"/>
                  </a:lnTo>
                  <a:lnTo>
                    <a:pt x="1159" y="14978"/>
                  </a:lnTo>
                  <a:lnTo>
                    <a:pt x="1656" y="15612"/>
                  </a:lnTo>
                  <a:lnTo>
                    <a:pt x="1932" y="15943"/>
                  </a:lnTo>
                  <a:lnTo>
                    <a:pt x="2235" y="16274"/>
                  </a:lnTo>
                  <a:lnTo>
                    <a:pt x="2566" y="16633"/>
                  </a:lnTo>
                  <a:lnTo>
                    <a:pt x="2925" y="16936"/>
                  </a:lnTo>
                  <a:lnTo>
                    <a:pt x="3311" y="17267"/>
                  </a:lnTo>
                  <a:lnTo>
                    <a:pt x="3752" y="17598"/>
                  </a:lnTo>
                  <a:lnTo>
                    <a:pt x="4193" y="17902"/>
                  </a:lnTo>
                  <a:lnTo>
                    <a:pt x="4690" y="18205"/>
                  </a:lnTo>
                  <a:lnTo>
                    <a:pt x="5214" y="18481"/>
                  </a:lnTo>
                  <a:lnTo>
                    <a:pt x="5765" y="18729"/>
                  </a:lnTo>
                  <a:lnTo>
                    <a:pt x="6345" y="18977"/>
                  </a:lnTo>
                  <a:lnTo>
                    <a:pt x="6979" y="19198"/>
                  </a:lnTo>
                  <a:lnTo>
                    <a:pt x="7641" y="19391"/>
                  </a:lnTo>
                  <a:lnTo>
                    <a:pt x="8331" y="19529"/>
                  </a:lnTo>
                  <a:lnTo>
                    <a:pt x="9075" y="19667"/>
                  </a:lnTo>
                  <a:lnTo>
                    <a:pt x="9848" y="19777"/>
                  </a:lnTo>
                  <a:lnTo>
                    <a:pt x="10675" y="19832"/>
                  </a:lnTo>
                  <a:lnTo>
                    <a:pt x="12385" y="19832"/>
                  </a:lnTo>
                  <a:lnTo>
                    <a:pt x="13213" y="19777"/>
                  </a:lnTo>
                  <a:lnTo>
                    <a:pt x="13985" y="19667"/>
                  </a:lnTo>
                  <a:lnTo>
                    <a:pt x="14730" y="19529"/>
                  </a:lnTo>
                  <a:lnTo>
                    <a:pt x="15419" y="19391"/>
                  </a:lnTo>
                  <a:lnTo>
                    <a:pt x="16081" y="19198"/>
                  </a:lnTo>
                  <a:lnTo>
                    <a:pt x="16688" y="18977"/>
                  </a:lnTo>
                  <a:lnTo>
                    <a:pt x="17295" y="18729"/>
                  </a:lnTo>
                  <a:lnTo>
                    <a:pt x="17846" y="18481"/>
                  </a:lnTo>
                  <a:lnTo>
                    <a:pt x="18370" y="18205"/>
                  </a:lnTo>
                  <a:lnTo>
                    <a:pt x="18839" y="17902"/>
                  </a:lnTo>
                  <a:lnTo>
                    <a:pt x="19308" y="17598"/>
                  </a:lnTo>
                  <a:lnTo>
                    <a:pt x="19722" y="17267"/>
                  </a:lnTo>
                  <a:lnTo>
                    <a:pt x="20108" y="16936"/>
                  </a:lnTo>
                  <a:lnTo>
                    <a:pt x="20467" y="16633"/>
                  </a:lnTo>
                  <a:lnTo>
                    <a:pt x="20798" y="16274"/>
                  </a:lnTo>
                  <a:lnTo>
                    <a:pt x="21101" y="15943"/>
                  </a:lnTo>
                  <a:lnTo>
                    <a:pt x="21404" y="15612"/>
                  </a:lnTo>
                  <a:lnTo>
                    <a:pt x="21873" y="14978"/>
                  </a:lnTo>
                  <a:lnTo>
                    <a:pt x="22260" y="14371"/>
                  </a:lnTo>
                  <a:lnTo>
                    <a:pt x="22563" y="13847"/>
                  </a:lnTo>
                  <a:lnTo>
                    <a:pt x="22784" y="13378"/>
                  </a:lnTo>
                  <a:lnTo>
                    <a:pt x="22949" y="13019"/>
                  </a:lnTo>
                  <a:lnTo>
                    <a:pt x="23032" y="12716"/>
                  </a:lnTo>
                  <a:lnTo>
                    <a:pt x="230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5"/>
            <p:cNvSpPr/>
            <p:nvPr/>
          </p:nvSpPr>
          <p:spPr>
            <a:xfrm>
              <a:off x="3905451" y="4467449"/>
              <a:ext cx="4152503" cy="133287"/>
            </a:xfrm>
            <a:custGeom>
              <a:avLst/>
              <a:gdLst/>
              <a:ahLst/>
              <a:cxnLst/>
              <a:rect l="l" t="t" r="r" b="b"/>
              <a:pathLst>
                <a:path w="243192" h="7806" extrusionOk="0">
                  <a:moveTo>
                    <a:pt x="3917" y="0"/>
                  </a:moveTo>
                  <a:lnTo>
                    <a:pt x="3503" y="28"/>
                  </a:lnTo>
                  <a:lnTo>
                    <a:pt x="3117" y="83"/>
                  </a:lnTo>
                  <a:lnTo>
                    <a:pt x="2759" y="193"/>
                  </a:lnTo>
                  <a:lnTo>
                    <a:pt x="2400" y="331"/>
                  </a:lnTo>
                  <a:lnTo>
                    <a:pt x="2042" y="497"/>
                  </a:lnTo>
                  <a:lnTo>
                    <a:pt x="1738" y="690"/>
                  </a:lnTo>
                  <a:lnTo>
                    <a:pt x="1435" y="910"/>
                  </a:lnTo>
                  <a:lnTo>
                    <a:pt x="1159" y="1159"/>
                  </a:lnTo>
                  <a:lnTo>
                    <a:pt x="911" y="1435"/>
                  </a:lnTo>
                  <a:lnTo>
                    <a:pt x="690" y="1738"/>
                  </a:lnTo>
                  <a:lnTo>
                    <a:pt x="469" y="2041"/>
                  </a:lnTo>
                  <a:lnTo>
                    <a:pt x="331" y="2400"/>
                  </a:lnTo>
                  <a:lnTo>
                    <a:pt x="194" y="2758"/>
                  </a:lnTo>
                  <a:lnTo>
                    <a:pt x="83" y="3117"/>
                  </a:lnTo>
                  <a:lnTo>
                    <a:pt x="28" y="3503"/>
                  </a:lnTo>
                  <a:lnTo>
                    <a:pt x="1" y="3917"/>
                  </a:lnTo>
                  <a:lnTo>
                    <a:pt x="28" y="4303"/>
                  </a:lnTo>
                  <a:lnTo>
                    <a:pt x="83" y="4689"/>
                  </a:lnTo>
                  <a:lnTo>
                    <a:pt x="194" y="5075"/>
                  </a:lnTo>
                  <a:lnTo>
                    <a:pt x="331" y="5434"/>
                  </a:lnTo>
                  <a:lnTo>
                    <a:pt x="469" y="5765"/>
                  </a:lnTo>
                  <a:lnTo>
                    <a:pt x="690" y="6096"/>
                  </a:lnTo>
                  <a:lnTo>
                    <a:pt x="911" y="6399"/>
                  </a:lnTo>
                  <a:lnTo>
                    <a:pt x="1159" y="6675"/>
                  </a:lnTo>
                  <a:lnTo>
                    <a:pt x="1435" y="6923"/>
                  </a:lnTo>
                  <a:lnTo>
                    <a:pt x="1738" y="7144"/>
                  </a:lnTo>
                  <a:lnTo>
                    <a:pt x="2042" y="7337"/>
                  </a:lnTo>
                  <a:lnTo>
                    <a:pt x="2400" y="7503"/>
                  </a:lnTo>
                  <a:lnTo>
                    <a:pt x="2759" y="7641"/>
                  </a:lnTo>
                  <a:lnTo>
                    <a:pt x="3117" y="7723"/>
                  </a:lnTo>
                  <a:lnTo>
                    <a:pt x="3503" y="7806"/>
                  </a:lnTo>
                  <a:lnTo>
                    <a:pt x="239689" y="7806"/>
                  </a:lnTo>
                  <a:lnTo>
                    <a:pt x="240075" y="7723"/>
                  </a:lnTo>
                  <a:lnTo>
                    <a:pt x="240461" y="7641"/>
                  </a:lnTo>
                  <a:lnTo>
                    <a:pt x="240819" y="7503"/>
                  </a:lnTo>
                  <a:lnTo>
                    <a:pt x="241150" y="7337"/>
                  </a:lnTo>
                  <a:lnTo>
                    <a:pt x="241481" y="7144"/>
                  </a:lnTo>
                  <a:lnTo>
                    <a:pt x="241785" y="6923"/>
                  </a:lnTo>
                  <a:lnTo>
                    <a:pt x="242061" y="6675"/>
                  </a:lnTo>
                  <a:lnTo>
                    <a:pt x="242309" y="6399"/>
                  </a:lnTo>
                  <a:lnTo>
                    <a:pt x="242529" y="6096"/>
                  </a:lnTo>
                  <a:lnTo>
                    <a:pt x="242723" y="5765"/>
                  </a:lnTo>
                  <a:lnTo>
                    <a:pt x="242888" y="5434"/>
                  </a:lnTo>
                  <a:lnTo>
                    <a:pt x="243026" y="5075"/>
                  </a:lnTo>
                  <a:lnTo>
                    <a:pt x="243109" y="4689"/>
                  </a:lnTo>
                  <a:lnTo>
                    <a:pt x="243164" y="4303"/>
                  </a:lnTo>
                  <a:lnTo>
                    <a:pt x="243191" y="3917"/>
                  </a:lnTo>
                  <a:lnTo>
                    <a:pt x="243164" y="3503"/>
                  </a:lnTo>
                  <a:lnTo>
                    <a:pt x="243109" y="3117"/>
                  </a:lnTo>
                  <a:lnTo>
                    <a:pt x="243026" y="2758"/>
                  </a:lnTo>
                  <a:lnTo>
                    <a:pt x="242888" y="2400"/>
                  </a:lnTo>
                  <a:lnTo>
                    <a:pt x="242723" y="2041"/>
                  </a:lnTo>
                  <a:lnTo>
                    <a:pt x="242529" y="1738"/>
                  </a:lnTo>
                  <a:lnTo>
                    <a:pt x="242309" y="1435"/>
                  </a:lnTo>
                  <a:lnTo>
                    <a:pt x="242061" y="1159"/>
                  </a:lnTo>
                  <a:lnTo>
                    <a:pt x="241785" y="910"/>
                  </a:lnTo>
                  <a:lnTo>
                    <a:pt x="241481" y="690"/>
                  </a:lnTo>
                  <a:lnTo>
                    <a:pt x="241150" y="497"/>
                  </a:lnTo>
                  <a:lnTo>
                    <a:pt x="240819" y="331"/>
                  </a:lnTo>
                  <a:lnTo>
                    <a:pt x="240461" y="193"/>
                  </a:lnTo>
                  <a:lnTo>
                    <a:pt x="240075" y="83"/>
                  </a:lnTo>
                  <a:lnTo>
                    <a:pt x="239689" y="28"/>
                  </a:lnTo>
                  <a:lnTo>
                    <a:pt x="239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5"/>
            <p:cNvSpPr/>
            <p:nvPr/>
          </p:nvSpPr>
          <p:spPr>
            <a:xfrm>
              <a:off x="5568419" y="3861320"/>
              <a:ext cx="2388280" cy="606145"/>
            </a:xfrm>
            <a:custGeom>
              <a:avLst/>
              <a:gdLst/>
              <a:ahLst/>
              <a:cxnLst/>
              <a:rect l="l" t="t" r="r" b="b"/>
              <a:pathLst>
                <a:path w="139870" h="35499" extrusionOk="0">
                  <a:moveTo>
                    <a:pt x="68570" y="0"/>
                  </a:moveTo>
                  <a:lnTo>
                    <a:pt x="67191" y="28"/>
                  </a:lnTo>
                  <a:lnTo>
                    <a:pt x="65811" y="83"/>
                  </a:lnTo>
                  <a:lnTo>
                    <a:pt x="64432" y="166"/>
                  </a:lnTo>
                  <a:lnTo>
                    <a:pt x="63081" y="248"/>
                  </a:lnTo>
                  <a:lnTo>
                    <a:pt x="61729" y="359"/>
                  </a:lnTo>
                  <a:lnTo>
                    <a:pt x="60378" y="497"/>
                  </a:lnTo>
                  <a:lnTo>
                    <a:pt x="59026" y="635"/>
                  </a:lnTo>
                  <a:lnTo>
                    <a:pt x="57702" y="828"/>
                  </a:lnTo>
                  <a:lnTo>
                    <a:pt x="56378" y="993"/>
                  </a:lnTo>
                  <a:lnTo>
                    <a:pt x="55054" y="1214"/>
                  </a:lnTo>
                  <a:lnTo>
                    <a:pt x="53731" y="1434"/>
                  </a:lnTo>
                  <a:lnTo>
                    <a:pt x="52434" y="1683"/>
                  </a:lnTo>
                  <a:lnTo>
                    <a:pt x="51138" y="1959"/>
                  </a:lnTo>
                  <a:lnTo>
                    <a:pt x="49841" y="2234"/>
                  </a:lnTo>
                  <a:lnTo>
                    <a:pt x="48545" y="2538"/>
                  </a:lnTo>
                  <a:lnTo>
                    <a:pt x="47276" y="2869"/>
                  </a:lnTo>
                  <a:lnTo>
                    <a:pt x="46008" y="3200"/>
                  </a:lnTo>
                  <a:lnTo>
                    <a:pt x="44766" y="3558"/>
                  </a:lnTo>
                  <a:lnTo>
                    <a:pt x="43498" y="3944"/>
                  </a:lnTo>
                  <a:lnTo>
                    <a:pt x="42284" y="4331"/>
                  </a:lnTo>
                  <a:lnTo>
                    <a:pt x="41043" y="4744"/>
                  </a:lnTo>
                  <a:lnTo>
                    <a:pt x="39829" y="5158"/>
                  </a:lnTo>
                  <a:lnTo>
                    <a:pt x="38616" y="5627"/>
                  </a:lnTo>
                  <a:lnTo>
                    <a:pt x="37402" y="6068"/>
                  </a:lnTo>
                  <a:lnTo>
                    <a:pt x="36216" y="6565"/>
                  </a:lnTo>
                  <a:lnTo>
                    <a:pt x="35030" y="7034"/>
                  </a:lnTo>
                  <a:lnTo>
                    <a:pt x="33871" y="7558"/>
                  </a:lnTo>
                  <a:lnTo>
                    <a:pt x="32713" y="8082"/>
                  </a:lnTo>
                  <a:lnTo>
                    <a:pt x="31555" y="8633"/>
                  </a:lnTo>
                  <a:lnTo>
                    <a:pt x="30396" y="9185"/>
                  </a:lnTo>
                  <a:lnTo>
                    <a:pt x="29293" y="9764"/>
                  </a:lnTo>
                  <a:lnTo>
                    <a:pt x="28162" y="10343"/>
                  </a:lnTo>
                  <a:lnTo>
                    <a:pt x="27059" y="10950"/>
                  </a:lnTo>
                  <a:lnTo>
                    <a:pt x="25955" y="11585"/>
                  </a:lnTo>
                  <a:lnTo>
                    <a:pt x="24880" y="12219"/>
                  </a:lnTo>
                  <a:lnTo>
                    <a:pt x="23804" y="12881"/>
                  </a:lnTo>
                  <a:lnTo>
                    <a:pt x="22756" y="13543"/>
                  </a:lnTo>
                  <a:lnTo>
                    <a:pt x="21708" y="14205"/>
                  </a:lnTo>
                  <a:lnTo>
                    <a:pt x="20660" y="14922"/>
                  </a:lnTo>
                  <a:lnTo>
                    <a:pt x="19639" y="15612"/>
                  </a:lnTo>
                  <a:lnTo>
                    <a:pt x="18646" y="16356"/>
                  </a:lnTo>
                  <a:lnTo>
                    <a:pt x="17626" y="17073"/>
                  </a:lnTo>
                  <a:lnTo>
                    <a:pt x="16660" y="17846"/>
                  </a:lnTo>
                  <a:lnTo>
                    <a:pt x="15695" y="18590"/>
                  </a:lnTo>
                  <a:lnTo>
                    <a:pt x="14730" y="19390"/>
                  </a:lnTo>
                  <a:lnTo>
                    <a:pt x="13792" y="20163"/>
                  </a:lnTo>
                  <a:lnTo>
                    <a:pt x="12854" y="20963"/>
                  </a:lnTo>
                  <a:lnTo>
                    <a:pt x="11944" y="21790"/>
                  </a:lnTo>
                  <a:lnTo>
                    <a:pt x="11034" y="22617"/>
                  </a:lnTo>
                  <a:lnTo>
                    <a:pt x="10151" y="23473"/>
                  </a:lnTo>
                  <a:lnTo>
                    <a:pt x="9268" y="24328"/>
                  </a:lnTo>
                  <a:lnTo>
                    <a:pt x="8413" y="25183"/>
                  </a:lnTo>
                  <a:lnTo>
                    <a:pt x="7586" y="26065"/>
                  </a:lnTo>
                  <a:lnTo>
                    <a:pt x="6758" y="26975"/>
                  </a:lnTo>
                  <a:lnTo>
                    <a:pt x="5931" y="27858"/>
                  </a:lnTo>
                  <a:lnTo>
                    <a:pt x="5131" y="28796"/>
                  </a:lnTo>
                  <a:lnTo>
                    <a:pt x="4359" y="29706"/>
                  </a:lnTo>
                  <a:lnTo>
                    <a:pt x="3586" y="30644"/>
                  </a:lnTo>
                  <a:lnTo>
                    <a:pt x="2842" y="31609"/>
                  </a:lnTo>
                  <a:lnTo>
                    <a:pt x="2125" y="32575"/>
                  </a:lnTo>
                  <a:lnTo>
                    <a:pt x="1407" y="33540"/>
                  </a:lnTo>
                  <a:lnTo>
                    <a:pt x="690" y="34505"/>
                  </a:lnTo>
                  <a:lnTo>
                    <a:pt x="1" y="35498"/>
                  </a:lnTo>
                  <a:lnTo>
                    <a:pt x="139869" y="35498"/>
                  </a:lnTo>
                  <a:lnTo>
                    <a:pt x="139180" y="34505"/>
                  </a:lnTo>
                  <a:lnTo>
                    <a:pt x="138490" y="33540"/>
                  </a:lnTo>
                  <a:lnTo>
                    <a:pt x="137773" y="32575"/>
                  </a:lnTo>
                  <a:lnTo>
                    <a:pt x="137028" y="31609"/>
                  </a:lnTo>
                  <a:lnTo>
                    <a:pt x="136284" y="30644"/>
                  </a:lnTo>
                  <a:lnTo>
                    <a:pt x="135511" y="29706"/>
                  </a:lnTo>
                  <a:lnTo>
                    <a:pt x="134739" y="28796"/>
                  </a:lnTo>
                  <a:lnTo>
                    <a:pt x="133939" y="27858"/>
                  </a:lnTo>
                  <a:lnTo>
                    <a:pt x="133139" y="26975"/>
                  </a:lnTo>
                  <a:lnTo>
                    <a:pt x="132312" y="26065"/>
                  </a:lnTo>
                  <a:lnTo>
                    <a:pt x="131457" y="25183"/>
                  </a:lnTo>
                  <a:lnTo>
                    <a:pt x="130602" y="24328"/>
                  </a:lnTo>
                  <a:lnTo>
                    <a:pt x="129719" y="23473"/>
                  </a:lnTo>
                  <a:lnTo>
                    <a:pt x="128836" y="22617"/>
                  </a:lnTo>
                  <a:lnTo>
                    <a:pt x="127954" y="21790"/>
                  </a:lnTo>
                  <a:lnTo>
                    <a:pt x="127016" y="20963"/>
                  </a:lnTo>
                  <a:lnTo>
                    <a:pt x="126106" y="20163"/>
                  </a:lnTo>
                  <a:lnTo>
                    <a:pt x="125168" y="19390"/>
                  </a:lnTo>
                  <a:lnTo>
                    <a:pt x="124203" y="18590"/>
                  </a:lnTo>
                  <a:lnTo>
                    <a:pt x="123237" y="17846"/>
                  </a:lnTo>
                  <a:lnTo>
                    <a:pt x="122244" y="17073"/>
                  </a:lnTo>
                  <a:lnTo>
                    <a:pt x="121251" y="16356"/>
                  </a:lnTo>
                  <a:lnTo>
                    <a:pt x="120231" y="15612"/>
                  </a:lnTo>
                  <a:lnTo>
                    <a:pt x="119210" y="14922"/>
                  </a:lnTo>
                  <a:lnTo>
                    <a:pt x="118190" y="14205"/>
                  </a:lnTo>
                  <a:lnTo>
                    <a:pt x="117142" y="13543"/>
                  </a:lnTo>
                  <a:lnTo>
                    <a:pt x="116066" y="12881"/>
                  </a:lnTo>
                  <a:lnTo>
                    <a:pt x="114990" y="12219"/>
                  </a:lnTo>
                  <a:lnTo>
                    <a:pt x="113915" y="11585"/>
                  </a:lnTo>
                  <a:lnTo>
                    <a:pt x="112811" y="10950"/>
                  </a:lnTo>
                  <a:lnTo>
                    <a:pt x="111708" y="10343"/>
                  </a:lnTo>
                  <a:lnTo>
                    <a:pt x="110605" y="9764"/>
                  </a:lnTo>
                  <a:lnTo>
                    <a:pt x="109474" y="9185"/>
                  </a:lnTo>
                  <a:lnTo>
                    <a:pt x="108343" y="8633"/>
                  </a:lnTo>
                  <a:lnTo>
                    <a:pt x="107185" y="8082"/>
                  </a:lnTo>
                  <a:lnTo>
                    <a:pt x="106026" y="7558"/>
                  </a:lnTo>
                  <a:lnTo>
                    <a:pt x="104840" y="7034"/>
                  </a:lnTo>
                  <a:lnTo>
                    <a:pt x="103654" y="6565"/>
                  </a:lnTo>
                  <a:lnTo>
                    <a:pt x="102468" y="6068"/>
                  </a:lnTo>
                  <a:lnTo>
                    <a:pt x="101282" y="5627"/>
                  </a:lnTo>
                  <a:lnTo>
                    <a:pt x="100068" y="5158"/>
                  </a:lnTo>
                  <a:lnTo>
                    <a:pt x="98827" y="4744"/>
                  </a:lnTo>
                  <a:lnTo>
                    <a:pt x="97614" y="4331"/>
                  </a:lnTo>
                  <a:lnTo>
                    <a:pt x="96372" y="3944"/>
                  </a:lnTo>
                  <a:lnTo>
                    <a:pt x="95131" y="3558"/>
                  </a:lnTo>
                  <a:lnTo>
                    <a:pt x="93862" y="3200"/>
                  </a:lnTo>
                  <a:lnTo>
                    <a:pt x="92594" y="2869"/>
                  </a:lnTo>
                  <a:lnTo>
                    <a:pt x="91325" y="2538"/>
                  </a:lnTo>
                  <a:lnTo>
                    <a:pt x="90056" y="2234"/>
                  </a:lnTo>
                  <a:lnTo>
                    <a:pt x="88760" y="1959"/>
                  </a:lnTo>
                  <a:lnTo>
                    <a:pt x="87463" y="1683"/>
                  </a:lnTo>
                  <a:lnTo>
                    <a:pt x="86139" y="1434"/>
                  </a:lnTo>
                  <a:lnTo>
                    <a:pt x="84843" y="1214"/>
                  </a:lnTo>
                  <a:lnTo>
                    <a:pt x="83519" y="993"/>
                  </a:lnTo>
                  <a:lnTo>
                    <a:pt x="82195" y="828"/>
                  </a:lnTo>
                  <a:lnTo>
                    <a:pt x="80844" y="635"/>
                  </a:lnTo>
                  <a:lnTo>
                    <a:pt x="79520" y="497"/>
                  </a:lnTo>
                  <a:lnTo>
                    <a:pt x="78168" y="359"/>
                  </a:lnTo>
                  <a:lnTo>
                    <a:pt x="76817" y="248"/>
                  </a:lnTo>
                  <a:lnTo>
                    <a:pt x="75438" y="166"/>
                  </a:lnTo>
                  <a:lnTo>
                    <a:pt x="74086" y="83"/>
                  </a:lnTo>
                  <a:lnTo>
                    <a:pt x="72707" y="28"/>
                  </a:lnTo>
                  <a:lnTo>
                    <a:pt x="71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5"/>
            <p:cNvSpPr/>
            <p:nvPr/>
          </p:nvSpPr>
          <p:spPr>
            <a:xfrm>
              <a:off x="6088370" y="2351873"/>
              <a:ext cx="180858" cy="1850435"/>
            </a:xfrm>
            <a:custGeom>
              <a:avLst/>
              <a:gdLst/>
              <a:ahLst/>
              <a:cxnLst/>
              <a:rect l="l" t="t" r="r" b="b"/>
              <a:pathLst>
                <a:path w="10592" h="108371" extrusionOk="0">
                  <a:moveTo>
                    <a:pt x="3807" y="1"/>
                  </a:moveTo>
                  <a:lnTo>
                    <a:pt x="0" y="108371"/>
                  </a:lnTo>
                  <a:lnTo>
                    <a:pt x="10592" y="108371"/>
                  </a:lnTo>
                  <a:lnTo>
                    <a:pt x="67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5"/>
            <p:cNvSpPr/>
            <p:nvPr/>
          </p:nvSpPr>
          <p:spPr>
            <a:xfrm>
              <a:off x="7469703" y="2574173"/>
              <a:ext cx="148365" cy="1616832"/>
            </a:xfrm>
            <a:custGeom>
              <a:avLst/>
              <a:gdLst/>
              <a:ahLst/>
              <a:cxnLst/>
              <a:rect l="l" t="t" r="r" b="b"/>
              <a:pathLst>
                <a:path w="8689" h="94690" extrusionOk="0">
                  <a:moveTo>
                    <a:pt x="3145" y="0"/>
                  </a:moveTo>
                  <a:lnTo>
                    <a:pt x="0" y="94690"/>
                  </a:lnTo>
                  <a:lnTo>
                    <a:pt x="8689" y="94690"/>
                  </a:lnTo>
                  <a:lnTo>
                    <a:pt x="55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5"/>
            <p:cNvSpPr/>
            <p:nvPr/>
          </p:nvSpPr>
          <p:spPr>
            <a:xfrm>
              <a:off x="4044851" y="4008251"/>
              <a:ext cx="2522507" cy="459215"/>
            </a:xfrm>
            <a:custGeom>
              <a:avLst/>
              <a:gdLst/>
              <a:ahLst/>
              <a:cxnLst/>
              <a:rect l="l" t="t" r="r" b="b"/>
              <a:pathLst>
                <a:path w="147731" h="26894" extrusionOk="0">
                  <a:moveTo>
                    <a:pt x="73866" y="1"/>
                  </a:moveTo>
                  <a:lnTo>
                    <a:pt x="70969" y="28"/>
                  </a:lnTo>
                  <a:lnTo>
                    <a:pt x="68073" y="111"/>
                  </a:lnTo>
                  <a:lnTo>
                    <a:pt x="65205" y="277"/>
                  </a:lnTo>
                  <a:lnTo>
                    <a:pt x="62364" y="497"/>
                  </a:lnTo>
                  <a:lnTo>
                    <a:pt x="59550" y="773"/>
                  </a:lnTo>
                  <a:lnTo>
                    <a:pt x="56765" y="1104"/>
                  </a:lnTo>
                  <a:lnTo>
                    <a:pt x="54006" y="1490"/>
                  </a:lnTo>
                  <a:lnTo>
                    <a:pt x="51303" y="1932"/>
                  </a:lnTo>
                  <a:lnTo>
                    <a:pt x="48600" y="2428"/>
                  </a:lnTo>
                  <a:lnTo>
                    <a:pt x="45952" y="2980"/>
                  </a:lnTo>
                  <a:lnTo>
                    <a:pt x="43360" y="3586"/>
                  </a:lnTo>
                  <a:lnTo>
                    <a:pt x="40795" y="4248"/>
                  </a:lnTo>
                  <a:lnTo>
                    <a:pt x="38257" y="4966"/>
                  </a:lnTo>
                  <a:lnTo>
                    <a:pt x="35775" y="5738"/>
                  </a:lnTo>
                  <a:lnTo>
                    <a:pt x="33320" y="6538"/>
                  </a:lnTo>
                  <a:lnTo>
                    <a:pt x="30920" y="7393"/>
                  </a:lnTo>
                  <a:lnTo>
                    <a:pt x="28576" y="8303"/>
                  </a:lnTo>
                  <a:lnTo>
                    <a:pt x="26286" y="9268"/>
                  </a:lnTo>
                  <a:lnTo>
                    <a:pt x="24025" y="10261"/>
                  </a:lnTo>
                  <a:lnTo>
                    <a:pt x="21818" y="11309"/>
                  </a:lnTo>
                  <a:lnTo>
                    <a:pt x="19694" y="12385"/>
                  </a:lnTo>
                  <a:lnTo>
                    <a:pt x="17598" y="13516"/>
                  </a:lnTo>
                  <a:lnTo>
                    <a:pt x="15557" y="14674"/>
                  </a:lnTo>
                  <a:lnTo>
                    <a:pt x="13571" y="15888"/>
                  </a:lnTo>
                  <a:lnTo>
                    <a:pt x="11668" y="17129"/>
                  </a:lnTo>
                  <a:lnTo>
                    <a:pt x="9792" y="18426"/>
                  </a:lnTo>
                  <a:lnTo>
                    <a:pt x="8910" y="19088"/>
                  </a:lnTo>
                  <a:lnTo>
                    <a:pt x="8000" y="19750"/>
                  </a:lnTo>
                  <a:lnTo>
                    <a:pt x="7145" y="20439"/>
                  </a:lnTo>
                  <a:lnTo>
                    <a:pt x="6262" y="21129"/>
                  </a:lnTo>
                  <a:lnTo>
                    <a:pt x="5434" y="21818"/>
                  </a:lnTo>
                  <a:lnTo>
                    <a:pt x="4607" y="22508"/>
                  </a:lnTo>
                  <a:lnTo>
                    <a:pt x="3807" y="23225"/>
                  </a:lnTo>
                  <a:lnTo>
                    <a:pt x="3007" y="23942"/>
                  </a:lnTo>
                  <a:lnTo>
                    <a:pt x="2235" y="24659"/>
                  </a:lnTo>
                  <a:lnTo>
                    <a:pt x="1463" y="25404"/>
                  </a:lnTo>
                  <a:lnTo>
                    <a:pt x="746" y="26149"/>
                  </a:lnTo>
                  <a:lnTo>
                    <a:pt x="1" y="26893"/>
                  </a:lnTo>
                  <a:lnTo>
                    <a:pt x="147730" y="26893"/>
                  </a:lnTo>
                  <a:lnTo>
                    <a:pt x="147013" y="26149"/>
                  </a:lnTo>
                  <a:lnTo>
                    <a:pt x="146268" y="25404"/>
                  </a:lnTo>
                  <a:lnTo>
                    <a:pt x="145524" y="24659"/>
                  </a:lnTo>
                  <a:lnTo>
                    <a:pt x="144751" y="23942"/>
                  </a:lnTo>
                  <a:lnTo>
                    <a:pt x="143951" y="23225"/>
                  </a:lnTo>
                  <a:lnTo>
                    <a:pt x="143152" y="22508"/>
                  </a:lnTo>
                  <a:lnTo>
                    <a:pt x="142324" y="21818"/>
                  </a:lnTo>
                  <a:lnTo>
                    <a:pt x="141469" y="21129"/>
                  </a:lnTo>
                  <a:lnTo>
                    <a:pt x="140614" y="20439"/>
                  </a:lnTo>
                  <a:lnTo>
                    <a:pt x="139759" y="19750"/>
                  </a:lnTo>
                  <a:lnTo>
                    <a:pt x="138849" y="19088"/>
                  </a:lnTo>
                  <a:lnTo>
                    <a:pt x="137966" y="18426"/>
                  </a:lnTo>
                  <a:lnTo>
                    <a:pt x="136091" y="17129"/>
                  </a:lnTo>
                  <a:lnTo>
                    <a:pt x="134187" y="15888"/>
                  </a:lnTo>
                  <a:lnTo>
                    <a:pt x="132202" y="14674"/>
                  </a:lnTo>
                  <a:lnTo>
                    <a:pt x="130160" y="13516"/>
                  </a:lnTo>
                  <a:lnTo>
                    <a:pt x="128064" y="12385"/>
                  </a:lnTo>
                  <a:lnTo>
                    <a:pt x="125913" y="11309"/>
                  </a:lnTo>
                  <a:lnTo>
                    <a:pt x="123734" y="10261"/>
                  </a:lnTo>
                  <a:lnTo>
                    <a:pt x="121472" y="9268"/>
                  </a:lnTo>
                  <a:lnTo>
                    <a:pt x="119183" y="8303"/>
                  </a:lnTo>
                  <a:lnTo>
                    <a:pt x="116838" y="7393"/>
                  </a:lnTo>
                  <a:lnTo>
                    <a:pt x="114439" y="6538"/>
                  </a:lnTo>
                  <a:lnTo>
                    <a:pt x="111984" y="5738"/>
                  </a:lnTo>
                  <a:lnTo>
                    <a:pt x="109502" y="4966"/>
                  </a:lnTo>
                  <a:lnTo>
                    <a:pt x="106964" y="4248"/>
                  </a:lnTo>
                  <a:lnTo>
                    <a:pt x="104399" y="3586"/>
                  </a:lnTo>
                  <a:lnTo>
                    <a:pt x="101806" y="2980"/>
                  </a:lnTo>
                  <a:lnTo>
                    <a:pt x="99158" y="2428"/>
                  </a:lnTo>
                  <a:lnTo>
                    <a:pt x="96455" y="1932"/>
                  </a:lnTo>
                  <a:lnTo>
                    <a:pt x="93752" y="1490"/>
                  </a:lnTo>
                  <a:lnTo>
                    <a:pt x="90994" y="1104"/>
                  </a:lnTo>
                  <a:lnTo>
                    <a:pt x="88208" y="773"/>
                  </a:lnTo>
                  <a:lnTo>
                    <a:pt x="85395" y="497"/>
                  </a:lnTo>
                  <a:lnTo>
                    <a:pt x="82554" y="277"/>
                  </a:lnTo>
                  <a:lnTo>
                    <a:pt x="79685" y="111"/>
                  </a:lnTo>
                  <a:lnTo>
                    <a:pt x="76789" y="28"/>
                  </a:lnTo>
                  <a:lnTo>
                    <a:pt x="738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5"/>
            <p:cNvSpPr/>
            <p:nvPr/>
          </p:nvSpPr>
          <p:spPr>
            <a:xfrm>
              <a:off x="4417855" y="2359881"/>
              <a:ext cx="215726" cy="2107584"/>
            </a:xfrm>
            <a:custGeom>
              <a:avLst/>
              <a:gdLst/>
              <a:ahLst/>
              <a:cxnLst/>
              <a:rect l="l" t="t" r="r" b="b"/>
              <a:pathLst>
                <a:path w="12634" h="123431" extrusionOk="0">
                  <a:moveTo>
                    <a:pt x="4552" y="1"/>
                  </a:moveTo>
                  <a:lnTo>
                    <a:pt x="1" y="123430"/>
                  </a:lnTo>
                  <a:lnTo>
                    <a:pt x="12633" y="123430"/>
                  </a:lnTo>
                  <a:lnTo>
                    <a:pt x="80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5"/>
            <p:cNvSpPr/>
            <p:nvPr/>
          </p:nvSpPr>
          <p:spPr>
            <a:xfrm>
              <a:off x="5329643" y="3699774"/>
              <a:ext cx="712113" cy="834558"/>
            </a:xfrm>
            <a:custGeom>
              <a:avLst/>
              <a:gdLst/>
              <a:ahLst/>
              <a:cxnLst/>
              <a:rect l="l" t="t" r="r" b="b"/>
              <a:pathLst>
                <a:path w="41705" h="48876" extrusionOk="0">
                  <a:moveTo>
                    <a:pt x="1" y="1"/>
                  </a:moveTo>
                  <a:lnTo>
                    <a:pt x="1" y="13571"/>
                  </a:lnTo>
                  <a:lnTo>
                    <a:pt x="1" y="14316"/>
                  </a:lnTo>
                  <a:lnTo>
                    <a:pt x="56" y="15033"/>
                  </a:lnTo>
                  <a:lnTo>
                    <a:pt x="166" y="15750"/>
                  </a:lnTo>
                  <a:lnTo>
                    <a:pt x="276" y="16467"/>
                  </a:lnTo>
                  <a:lnTo>
                    <a:pt x="442" y="17157"/>
                  </a:lnTo>
                  <a:lnTo>
                    <a:pt x="635" y="17846"/>
                  </a:lnTo>
                  <a:lnTo>
                    <a:pt x="883" y="18508"/>
                  </a:lnTo>
                  <a:lnTo>
                    <a:pt x="1131" y="19170"/>
                  </a:lnTo>
                  <a:lnTo>
                    <a:pt x="1407" y="19804"/>
                  </a:lnTo>
                  <a:lnTo>
                    <a:pt x="1738" y="20439"/>
                  </a:lnTo>
                  <a:lnTo>
                    <a:pt x="2097" y="21046"/>
                  </a:lnTo>
                  <a:lnTo>
                    <a:pt x="2455" y="21625"/>
                  </a:lnTo>
                  <a:lnTo>
                    <a:pt x="2869" y="22204"/>
                  </a:lnTo>
                  <a:lnTo>
                    <a:pt x="3283" y="22728"/>
                  </a:lnTo>
                  <a:lnTo>
                    <a:pt x="3752" y="23252"/>
                  </a:lnTo>
                  <a:lnTo>
                    <a:pt x="4221" y="23749"/>
                  </a:lnTo>
                  <a:lnTo>
                    <a:pt x="4717" y="24245"/>
                  </a:lnTo>
                  <a:lnTo>
                    <a:pt x="5241" y="24686"/>
                  </a:lnTo>
                  <a:lnTo>
                    <a:pt x="5793" y="25128"/>
                  </a:lnTo>
                  <a:lnTo>
                    <a:pt x="6372" y="25514"/>
                  </a:lnTo>
                  <a:lnTo>
                    <a:pt x="6951" y="25900"/>
                  </a:lnTo>
                  <a:lnTo>
                    <a:pt x="7558" y="26259"/>
                  </a:lnTo>
                  <a:lnTo>
                    <a:pt x="8165" y="26562"/>
                  </a:lnTo>
                  <a:lnTo>
                    <a:pt x="8799" y="26865"/>
                  </a:lnTo>
                  <a:lnTo>
                    <a:pt x="9461" y="27114"/>
                  </a:lnTo>
                  <a:lnTo>
                    <a:pt x="10151" y="27334"/>
                  </a:lnTo>
                  <a:lnTo>
                    <a:pt x="10813" y="27527"/>
                  </a:lnTo>
                  <a:lnTo>
                    <a:pt x="11530" y="27693"/>
                  </a:lnTo>
                  <a:lnTo>
                    <a:pt x="12219" y="27831"/>
                  </a:lnTo>
                  <a:lnTo>
                    <a:pt x="12964" y="27914"/>
                  </a:lnTo>
                  <a:lnTo>
                    <a:pt x="13681" y="27969"/>
                  </a:lnTo>
                  <a:lnTo>
                    <a:pt x="14426" y="27996"/>
                  </a:lnTo>
                  <a:lnTo>
                    <a:pt x="27665" y="27996"/>
                  </a:lnTo>
                  <a:lnTo>
                    <a:pt x="28024" y="28024"/>
                  </a:lnTo>
                  <a:lnTo>
                    <a:pt x="28410" y="28079"/>
                  </a:lnTo>
                  <a:lnTo>
                    <a:pt x="28769" y="28134"/>
                  </a:lnTo>
                  <a:lnTo>
                    <a:pt x="29127" y="28217"/>
                  </a:lnTo>
                  <a:lnTo>
                    <a:pt x="29486" y="28327"/>
                  </a:lnTo>
                  <a:lnTo>
                    <a:pt x="29817" y="28438"/>
                  </a:lnTo>
                  <a:lnTo>
                    <a:pt x="30148" y="28576"/>
                  </a:lnTo>
                  <a:lnTo>
                    <a:pt x="30479" y="28713"/>
                  </a:lnTo>
                  <a:lnTo>
                    <a:pt x="30810" y="28879"/>
                  </a:lnTo>
                  <a:lnTo>
                    <a:pt x="31113" y="29072"/>
                  </a:lnTo>
                  <a:lnTo>
                    <a:pt x="31417" y="29265"/>
                  </a:lnTo>
                  <a:lnTo>
                    <a:pt x="31692" y="29458"/>
                  </a:lnTo>
                  <a:lnTo>
                    <a:pt x="31996" y="29679"/>
                  </a:lnTo>
                  <a:lnTo>
                    <a:pt x="32244" y="29927"/>
                  </a:lnTo>
                  <a:lnTo>
                    <a:pt x="32520" y="30175"/>
                  </a:lnTo>
                  <a:lnTo>
                    <a:pt x="32768" y="30424"/>
                  </a:lnTo>
                  <a:lnTo>
                    <a:pt x="32989" y="30699"/>
                  </a:lnTo>
                  <a:lnTo>
                    <a:pt x="33209" y="30975"/>
                  </a:lnTo>
                  <a:lnTo>
                    <a:pt x="33402" y="31251"/>
                  </a:lnTo>
                  <a:lnTo>
                    <a:pt x="33596" y="31554"/>
                  </a:lnTo>
                  <a:lnTo>
                    <a:pt x="33789" y="31885"/>
                  </a:lnTo>
                  <a:lnTo>
                    <a:pt x="33954" y="32189"/>
                  </a:lnTo>
                  <a:lnTo>
                    <a:pt x="34092" y="32520"/>
                  </a:lnTo>
                  <a:lnTo>
                    <a:pt x="34230" y="32851"/>
                  </a:lnTo>
                  <a:lnTo>
                    <a:pt x="34340" y="33209"/>
                  </a:lnTo>
                  <a:lnTo>
                    <a:pt x="34451" y="33540"/>
                  </a:lnTo>
                  <a:lnTo>
                    <a:pt x="34533" y="33899"/>
                  </a:lnTo>
                  <a:lnTo>
                    <a:pt x="34589" y="34285"/>
                  </a:lnTo>
                  <a:lnTo>
                    <a:pt x="34644" y="34644"/>
                  </a:lnTo>
                  <a:lnTo>
                    <a:pt x="34671" y="35030"/>
                  </a:lnTo>
                  <a:lnTo>
                    <a:pt x="34671" y="35416"/>
                  </a:lnTo>
                  <a:lnTo>
                    <a:pt x="34671" y="48876"/>
                  </a:lnTo>
                  <a:lnTo>
                    <a:pt x="41705" y="48876"/>
                  </a:lnTo>
                  <a:lnTo>
                    <a:pt x="41705" y="35416"/>
                  </a:lnTo>
                  <a:lnTo>
                    <a:pt x="41677" y="34671"/>
                  </a:lnTo>
                  <a:lnTo>
                    <a:pt x="41622" y="33926"/>
                  </a:lnTo>
                  <a:lnTo>
                    <a:pt x="41539" y="33209"/>
                  </a:lnTo>
                  <a:lnTo>
                    <a:pt x="41401" y="32492"/>
                  </a:lnTo>
                  <a:lnTo>
                    <a:pt x="41236" y="31803"/>
                  </a:lnTo>
                  <a:lnTo>
                    <a:pt x="41043" y="31113"/>
                  </a:lnTo>
                  <a:lnTo>
                    <a:pt x="40822" y="30451"/>
                  </a:lnTo>
                  <a:lnTo>
                    <a:pt x="40574" y="29789"/>
                  </a:lnTo>
                  <a:lnTo>
                    <a:pt x="40270" y="29155"/>
                  </a:lnTo>
                  <a:lnTo>
                    <a:pt x="39967" y="28520"/>
                  </a:lnTo>
                  <a:lnTo>
                    <a:pt x="39608" y="27914"/>
                  </a:lnTo>
                  <a:lnTo>
                    <a:pt x="39222" y="27334"/>
                  </a:lnTo>
                  <a:lnTo>
                    <a:pt x="38836" y="26783"/>
                  </a:lnTo>
                  <a:lnTo>
                    <a:pt x="38395" y="26231"/>
                  </a:lnTo>
                  <a:lnTo>
                    <a:pt x="37954" y="25707"/>
                  </a:lnTo>
                  <a:lnTo>
                    <a:pt x="37485" y="25211"/>
                  </a:lnTo>
                  <a:lnTo>
                    <a:pt x="36961" y="24714"/>
                  </a:lnTo>
                  <a:lnTo>
                    <a:pt x="36437" y="24273"/>
                  </a:lnTo>
                  <a:lnTo>
                    <a:pt x="35912" y="23831"/>
                  </a:lnTo>
                  <a:lnTo>
                    <a:pt x="35333" y="23445"/>
                  </a:lnTo>
                  <a:lnTo>
                    <a:pt x="34754" y="23059"/>
                  </a:lnTo>
                  <a:lnTo>
                    <a:pt x="34147" y="22728"/>
                  </a:lnTo>
                  <a:lnTo>
                    <a:pt x="33513" y="22397"/>
                  </a:lnTo>
                  <a:lnTo>
                    <a:pt x="32878" y="22121"/>
                  </a:lnTo>
                  <a:lnTo>
                    <a:pt x="32216" y="21846"/>
                  </a:lnTo>
                  <a:lnTo>
                    <a:pt x="31554" y="21625"/>
                  </a:lnTo>
                  <a:lnTo>
                    <a:pt x="30865" y="21432"/>
                  </a:lnTo>
                  <a:lnTo>
                    <a:pt x="30175" y="21266"/>
                  </a:lnTo>
                  <a:lnTo>
                    <a:pt x="29458" y="21128"/>
                  </a:lnTo>
                  <a:lnTo>
                    <a:pt x="28741" y="21046"/>
                  </a:lnTo>
                  <a:lnTo>
                    <a:pt x="28024" y="20990"/>
                  </a:lnTo>
                  <a:lnTo>
                    <a:pt x="27279" y="20963"/>
                  </a:lnTo>
                  <a:lnTo>
                    <a:pt x="14040" y="20963"/>
                  </a:lnTo>
                  <a:lnTo>
                    <a:pt x="13681" y="20935"/>
                  </a:lnTo>
                  <a:lnTo>
                    <a:pt x="13295" y="20880"/>
                  </a:lnTo>
                  <a:lnTo>
                    <a:pt x="12937" y="20825"/>
                  </a:lnTo>
                  <a:lnTo>
                    <a:pt x="12578" y="20742"/>
                  </a:lnTo>
                  <a:lnTo>
                    <a:pt x="12219" y="20632"/>
                  </a:lnTo>
                  <a:lnTo>
                    <a:pt x="11888" y="20522"/>
                  </a:lnTo>
                  <a:lnTo>
                    <a:pt x="11530" y="20384"/>
                  </a:lnTo>
                  <a:lnTo>
                    <a:pt x="11227" y="20246"/>
                  </a:lnTo>
                  <a:lnTo>
                    <a:pt x="10896" y="20080"/>
                  </a:lnTo>
                  <a:lnTo>
                    <a:pt x="10592" y="19887"/>
                  </a:lnTo>
                  <a:lnTo>
                    <a:pt x="10289" y="19694"/>
                  </a:lnTo>
                  <a:lnTo>
                    <a:pt x="9985" y="19501"/>
                  </a:lnTo>
                  <a:lnTo>
                    <a:pt x="9709" y="19280"/>
                  </a:lnTo>
                  <a:lnTo>
                    <a:pt x="9434" y="19032"/>
                  </a:lnTo>
                  <a:lnTo>
                    <a:pt x="9185" y="18812"/>
                  </a:lnTo>
                  <a:lnTo>
                    <a:pt x="8937" y="18536"/>
                  </a:lnTo>
                  <a:lnTo>
                    <a:pt x="8717" y="18287"/>
                  </a:lnTo>
                  <a:lnTo>
                    <a:pt x="8496" y="17984"/>
                  </a:lnTo>
                  <a:lnTo>
                    <a:pt x="8275" y="17708"/>
                  </a:lnTo>
                  <a:lnTo>
                    <a:pt x="8082" y="17405"/>
                  </a:lnTo>
                  <a:lnTo>
                    <a:pt x="7917" y="17101"/>
                  </a:lnTo>
                  <a:lnTo>
                    <a:pt x="7751" y="16770"/>
                  </a:lnTo>
                  <a:lnTo>
                    <a:pt x="7586" y="16439"/>
                  </a:lnTo>
                  <a:lnTo>
                    <a:pt x="7475" y="16108"/>
                  </a:lnTo>
                  <a:lnTo>
                    <a:pt x="7337" y="15777"/>
                  </a:lnTo>
                  <a:lnTo>
                    <a:pt x="7255" y="15419"/>
                  </a:lnTo>
                  <a:lnTo>
                    <a:pt x="7172" y="15060"/>
                  </a:lnTo>
                  <a:lnTo>
                    <a:pt x="7089" y="14702"/>
                  </a:lnTo>
                  <a:lnTo>
                    <a:pt x="7062" y="14316"/>
                  </a:lnTo>
                  <a:lnTo>
                    <a:pt x="7034" y="13957"/>
                  </a:lnTo>
                  <a:lnTo>
                    <a:pt x="7006" y="13571"/>
                  </a:lnTo>
                  <a:lnTo>
                    <a:pt x="7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5"/>
            <p:cNvSpPr/>
            <p:nvPr/>
          </p:nvSpPr>
          <p:spPr>
            <a:xfrm>
              <a:off x="4850211" y="4129295"/>
              <a:ext cx="250098" cy="159207"/>
            </a:xfrm>
            <a:custGeom>
              <a:avLst/>
              <a:gdLst/>
              <a:ahLst/>
              <a:cxnLst/>
              <a:rect l="l" t="t" r="r" b="b"/>
              <a:pathLst>
                <a:path w="14647" h="9324" extrusionOk="0">
                  <a:moveTo>
                    <a:pt x="6758" y="0"/>
                  </a:moveTo>
                  <a:lnTo>
                    <a:pt x="0" y="9323"/>
                  </a:lnTo>
                  <a:lnTo>
                    <a:pt x="3007" y="9323"/>
                  </a:lnTo>
                  <a:lnTo>
                    <a:pt x="7254" y="3476"/>
                  </a:lnTo>
                  <a:lnTo>
                    <a:pt x="11529" y="9323"/>
                  </a:lnTo>
                  <a:lnTo>
                    <a:pt x="14646" y="9323"/>
                  </a:lnTo>
                  <a:lnTo>
                    <a:pt x="7778" y="0"/>
                  </a:lnTo>
                  <a:lnTo>
                    <a:pt x="7254" y="359"/>
                  </a:lnTo>
                  <a:lnTo>
                    <a:pt x="67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5"/>
            <p:cNvSpPr/>
            <p:nvPr/>
          </p:nvSpPr>
          <p:spPr>
            <a:xfrm>
              <a:off x="4722575" y="3991295"/>
              <a:ext cx="503473" cy="210535"/>
            </a:xfrm>
            <a:custGeom>
              <a:avLst/>
              <a:gdLst/>
              <a:ahLst/>
              <a:cxnLst/>
              <a:rect l="l" t="t" r="r" b="b"/>
              <a:pathLst>
                <a:path w="29486" h="12330" extrusionOk="0">
                  <a:moveTo>
                    <a:pt x="3614" y="1"/>
                  </a:moveTo>
                  <a:lnTo>
                    <a:pt x="0" y="12330"/>
                  </a:lnTo>
                  <a:lnTo>
                    <a:pt x="29486" y="12330"/>
                  </a:lnTo>
                  <a:lnTo>
                    <a:pt x="25872" y="1"/>
                  </a:lnTo>
                  <a:close/>
                </a:path>
              </a:pathLst>
            </a:custGeom>
            <a:solidFill>
              <a:srgbClr val="8F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5"/>
            <p:cNvSpPr/>
            <p:nvPr/>
          </p:nvSpPr>
          <p:spPr>
            <a:xfrm>
              <a:off x="4713150" y="3985182"/>
              <a:ext cx="521846" cy="223256"/>
            </a:xfrm>
            <a:custGeom>
              <a:avLst/>
              <a:gdLst/>
              <a:ahLst/>
              <a:cxnLst/>
              <a:rect l="l" t="t" r="r" b="b"/>
              <a:pathLst>
                <a:path w="30562" h="13075" extrusionOk="0">
                  <a:moveTo>
                    <a:pt x="25983" y="717"/>
                  </a:moveTo>
                  <a:lnTo>
                    <a:pt x="26176" y="1407"/>
                  </a:lnTo>
                  <a:lnTo>
                    <a:pt x="29348" y="12329"/>
                  </a:lnTo>
                  <a:lnTo>
                    <a:pt x="1242" y="12329"/>
                  </a:lnTo>
                  <a:lnTo>
                    <a:pt x="4193" y="2124"/>
                  </a:lnTo>
                  <a:lnTo>
                    <a:pt x="4607" y="717"/>
                  </a:lnTo>
                  <a:close/>
                  <a:moveTo>
                    <a:pt x="4166" y="0"/>
                  </a:moveTo>
                  <a:lnTo>
                    <a:pt x="3973" y="28"/>
                  </a:lnTo>
                  <a:lnTo>
                    <a:pt x="3807" y="83"/>
                  </a:lnTo>
                  <a:lnTo>
                    <a:pt x="3697" y="166"/>
                  </a:lnTo>
                  <a:lnTo>
                    <a:pt x="3642" y="221"/>
                  </a:lnTo>
                  <a:lnTo>
                    <a:pt x="3614" y="276"/>
                  </a:lnTo>
                  <a:lnTo>
                    <a:pt x="28" y="12605"/>
                  </a:lnTo>
                  <a:lnTo>
                    <a:pt x="1" y="12688"/>
                  </a:lnTo>
                  <a:lnTo>
                    <a:pt x="28" y="12771"/>
                  </a:lnTo>
                  <a:lnTo>
                    <a:pt x="56" y="12854"/>
                  </a:lnTo>
                  <a:lnTo>
                    <a:pt x="111" y="12909"/>
                  </a:lnTo>
                  <a:lnTo>
                    <a:pt x="194" y="12964"/>
                  </a:lnTo>
                  <a:lnTo>
                    <a:pt x="304" y="13019"/>
                  </a:lnTo>
                  <a:lnTo>
                    <a:pt x="414" y="13047"/>
                  </a:lnTo>
                  <a:lnTo>
                    <a:pt x="552" y="13074"/>
                  </a:lnTo>
                  <a:lnTo>
                    <a:pt x="30038" y="13074"/>
                  </a:lnTo>
                  <a:lnTo>
                    <a:pt x="30231" y="13047"/>
                  </a:lnTo>
                  <a:lnTo>
                    <a:pt x="30396" y="12991"/>
                  </a:lnTo>
                  <a:lnTo>
                    <a:pt x="30479" y="12881"/>
                  </a:lnTo>
                  <a:lnTo>
                    <a:pt x="30562" y="12771"/>
                  </a:lnTo>
                  <a:lnTo>
                    <a:pt x="30562" y="12688"/>
                  </a:lnTo>
                  <a:lnTo>
                    <a:pt x="30562" y="12605"/>
                  </a:lnTo>
                  <a:lnTo>
                    <a:pt x="26976" y="276"/>
                  </a:lnTo>
                  <a:lnTo>
                    <a:pt x="26948" y="221"/>
                  </a:lnTo>
                  <a:lnTo>
                    <a:pt x="26893" y="166"/>
                  </a:lnTo>
                  <a:lnTo>
                    <a:pt x="26783" y="83"/>
                  </a:lnTo>
                  <a:lnTo>
                    <a:pt x="26617" y="28"/>
                  </a:lnTo>
                  <a:lnTo>
                    <a:pt x="26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5"/>
            <p:cNvSpPr/>
            <p:nvPr/>
          </p:nvSpPr>
          <p:spPr>
            <a:xfrm>
              <a:off x="4738113" y="3984704"/>
              <a:ext cx="476171" cy="224195"/>
            </a:xfrm>
            <a:custGeom>
              <a:avLst/>
              <a:gdLst/>
              <a:ahLst/>
              <a:cxnLst/>
              <a:rect l="l" t="t" r="r" b="b"/>
              <a:pathLst>
                <a:path w="27887" h="13130" extrusionOk="0">
                  <a:moveTo>
                    <a:pt x="13268" y="4000"/>
                  </a:moveTo>
                  <a:lnTo>
                    <a:pt x="13268" y="6207"/>
                  </a:lnTo>
                  <a:lnTo>
                    <a:pt x="7337" y="6207"/>
                  </a:lnTo>
                  <a:lnTo>
                    <a:pt x="7834" y="4000"/>
                  </a:lnTo>
                  <a:close/>
                  <a:moveTo>
                    <a:pt x="19777" y="4000"/>
                  </a:moveTo>
                  <a:lnTo>
                    <a:pt x="20301" y="6207"/>
                  </a:lnTo>
                  <a:lnTo>
                    <a:pt x="14398" y="6207"/>
                  </a:lnTo>
                  <a:lnTo>
                    <a:pt x="14398" y="4000"/>
                  </a:lnTo>
                  <a:close/>
                  <a:moveTo>
                    <a:pt x="13268" y="6951"/>
                  </a:moveTo>
                  <a:lnTo>
                    <a:pt x="13268" y="9130"/>
                  </a:lnTo>
                  <a:lnTo>
                    <a:pt x="6648" y="9130"/>
                  </a:lnTo>
                  <a:lnTo>
                    <a:pt x="7172" y="6951"/>
                  </a:lnTo>
                  <a:close/>
                  <a:moveTo>
                    <a:pt x="20466" y="6951"/>
                  </a:moveTo>
                  <a:lnTo>
                    <a:pt x="20991" y="9130"/>
                  </a:lnTo>
                  <a:lnTo>
                    <a:pt x="14398" y="9130"/>
                  </a:lnTo>
                  <a:lnTo>
                    <a:pt x="14398" y="6951"/>
                  </a:lnTo>
                  <a:close/>
                  <a:moveTo>
                    <a:pt x="19391" y="1"/>
                  </a:moveTo>
                  <a:lnTo>
                    <a:pt x="19198" y="28"/>
                  </a:lnTo>
                  <a:lnTo>
                    <a:pt x="19032" y="56"/>
                  </a:lnTo>
                  <a:lnTo>
                    <a:pt x="18977" y="111"/>
                  </a:lnTo>
                  <a:lnTo>
                    <a:pt x="18922" y="166"/>
                  </a:lnTo>
                  <a:lnTo>
                    <a:pt x="18922" y="221"/>
                  </a:lnTo>
                  <a:lnTo>
                    <a:pt x="18922" y="304"/>
                  </a:lnTo>
                  <a:lnTo>
                    <a:pt x="19611" y="3283"/>
                  </a:lnTo>
                  <a:lnTo>
                    <a:pt x="14398" y="3283"/>
                  </a:lnTo>
                  <a:lnTo>
                    <a:pt x="14398" y="580"/>
                  </a:lnTo>
                  <a:lnTo>
                    <a:pt x="14371" y="497"/>
                  </a:lnTo>
                  <a:lnTo>
                    <a:pt x="14343" y="442"/>
                  </a:lnTo>
                  <a:lnTo>
                    <a:pt x="14288" y="387"/>
                  </a:lnTo>
                  <a:lnTo>
                    <a:pt x="14205" y="332"/>
                  </a:lnTo>
                  <a:lnTo>
                    <a:pt x="14040" y="277"/>
                  </a:lnTo>
                  <a:lnTo>
                    <a:pt x="13819" y="249"/>
                  </a:lnTo>
                  <a:lnTo>
                    <a:pt x="13626" y="277"/>
                  </a:lnTo>
                  <a:lnTo>
                    <a:pt x="13461" y="332"/>
                  </a:lnTo>
                  <a:lnTo>
                    <a:pt x="13378" y="387"/>
                  </a:lnTo>
                  <a:lnTo>
                    <a:pt x="13323" y="442"/>
                  </a:lnTo>
                  <a:lnTo>
                    <a:pt x="13295" y="497"/>
                  </a:lnTo>
                  <a:lnTo>
                    <a:pt x="13268" y="580"/>
                  </a:lnTo>
                  <a:lnTo>
                    <a:pt x="13268" y="3283"/>
                  </a:lnTo>
                  <a:lnTo>
                    <a:pt x="7999" y="3283"/>
                  </a:lnTo>
                  <a:lnTo>
                    <a:pt x="8634" y="607"/>
                  </a:lnTo>
                  <a:lnTo>
                    <a:pt x="8634" y="525"/>
                  </a:lnTo>
                  <a:lnTo>
                    <a:pt x="8606" y="442"/>
                  </a:lnTo>
                  <a:lnTo>
                    <a:pt x="8579" y="387"/>
                  </a:lnTo>
                  <a:lnTo>
                    <a:pt x="8523" y="332"/>
                  </a:lnTo>
                  <a:lnTo>
                    <a:pt x="8358" y="221"/>
                  </a:lnTo>
                  <a:lnTo>
                    <a:pt x="8165" y="166"/>
                  </a:lnTo>
                  <a:lnTo>
                    <a:pt x="7972" y="139"/>
                  </a:lnTo>
                  <a:lnTo>
                    <a:pt x="7806" y="194"/>
                  </a:lnTo>
                  <a:lnTo>
                    <a:pt x="7724" y="221"/>
                  </a:lnTo>
                  <a:lnTo>
                    <a:pt x="7641" y="277"/>
                  </a:lnTo>
                  <a:lnTo>
                    <a:pt x="7613" y="332"/>
                  </a:lnTo>
                  <a:lnTo>
                    <a:pt x="7586" y="414"/>
                  </a:lnTo>
                  <a:lnTo>
                    <a:pt x="6924" y="3283"/>
                  </a:lnTo>
                  <a:lnTo>
                    <a:pt x="1655" y="3283"/>
                  </a:lnTo>
                  <a:lnTo>
                    <a:pt x="1518" y="3311"/>
                  </a:lnTo>
                  <a:lnTo>
                    <a:pt x="1380" y="3338"/>
                  </a:lnTo>
                  <a:lnTo>
                    <a:pt x="1297" y="3393"/>
                  </a:lnTo>
                  <a:lnTo>
                    <a:pt x="1214" y="3448"/>
                  </a:lnTo>
                  <a:lnTo>
                    <a:pt x="1159" y="3504"/>
                  </a:lnTo>
                  <a:lnTo>
                    <a:pt x="1131" y="3586"/>
                  </a:lnTo>
                  <a:lnTo>
                    <a:pt x="1131" y="3642"/>
                  </a:lnTo>
                  <a:lnTo>
                    <a:pt x="1131" y="3697"/>
                  </a:lnTo>
                  <a:lnTo>
                    <a:pt x="1159" y="3779"/>
                  </a:lnTo>
                  <a:lnTo>
                    <a:pt x="1214" y="3835"/>
                  </a:lnTo>
                  <a:lnTo>
                    <a:pt x="1297" y="3890"/>
                  </a:lnTo>
                  <a:lnTo>
                    <a:pt x="1380" y="3945"/>
                  </a:lnTo>
                  <a:lnTo>
                    <a:pt x="1518" y="3973"/>
                  </a:lnTo>
                  <a:lnTo>
                    <a:pt x="1655" y="4000"/>
                  </a:lnTo>
                  <a:lnTo>
                    <a:pt x="6731" y="4000"/>
                  </a:lnTo>
                  <a:lnTo>
                    <a:pt x="6234" y="6207"/>
                  </a:lnTo>
                  <a:lnTo>
                    <a:pt x="883" y="6207"/>
                  </a:lnTo>
                  <a:lnTo>
                    <a:pt x="718" y="6234"/>
                  </a:lnTo>
                  <a:lnTo>
                    <a:pt x="607" y="6262"/>
                  </a:lnTo>
                  <a:lnTo>
                    <a:pt x="497" y="6317"/>
                  </a:lnTo>
                  <a:lnTo>
                    <a:pt x="414" y="6372"/>
                  </a:lnTo>
                  <a:lnTo>
                    <a:pt x="359" y="6427"/>
                  </a:lnTo>
                  <a:lnTo>
                    <a:pt x="332" y="6510"/>
                  </a:lnTo>
                  <a:lnTo>
                    <a:pt x="332" y="6565"/>
                  </a:lnTo>
                  <a:lnTo>
                    <a:pt x="332" y="6648"/>
                  </a:lnTo>
                  <a:lnTo>
                    <a:pt x="359" y="6703"/>
                  </a:lnTo>
                  <a:lnTo>
                    <a:pt x="414" y="6758"/>
                  </a:lnTo>
                  <a:lnTo>
                    <a:pt x="497" y="6813"/>
                  </a:lnTo>
                  <a:lnTo>
                    <a:pt x="607" y="6869"/>
                  </a:lnTo>
                  <a:lnTo>
                    <a:pt x="718" y="6896"/>
                  </a:lnTo>
                  <a:lnTo>
                    <a:pt x="883" y="6924"/>
                  </a:lnTo>
                  <a:lnTo>
                    <a:pt x="1049" y="6951"/>
                  </a:lnTo>
                  <a:lnTo>
                    <a:pt x="6069" y="6951"/>
                  </a:lnTo>
                  <a:lnTo>
                    <a:pt x="5545" y="9130"/>
                  </a:lnTo>
                  <a:lnTo>
                    <a:pt x="773" y="9130"/>
                  </a:lnTo>
                  <a:lnTo>
                    <a:pt x="580" y="9158"/>
                  </a:lnTo>
                  <a:lnTo>
                    <a:pt x="442" y="9158"/>
                  </a:lnTo>
                  <a:lnTo>
                    <a:pt x="304" y="9213"/>
                  </a:lnTo>
                  <a:lnTo>
                    <a:pt x="194" y="9241"/>
                  </a:lnTo>
                  <a:lnTo>
                    <a:pt x="111" y="9296"/>
                  </a:lnTo>
                  <a:lnTo>
                    <a:pt x="56" y="9379"/>
                  </a:lnTo>
                  <a:lnTo>
                    <a:pt x="28" y="9434"/>
                  </a:lnTo>
                  <a:lnTo>
                    <a:pt x="1" y="9516"/>
                  </a:lnTo>
                  <a:lnTo>
                    <a:pt x="28" y="9572"/>
                  </a:lnTo>
                  <a:lnTo>
                    <a:pt x="56" y="9627"/>
                  </a:lnTo>
                  <a:lnTo>
                    <a:pt x="111" y="9710"/>
                  </a:lnTo>
                  <a:lnTo>
                    <a:pt x="194" y="9765"/>
                  </a:lnTo>
                  <a:lnTo>
                    <a:pt x="304" y="9792"/>
                  </a:lnTo>
                  <a:lnTo>
                    <a:pt x="442" y="9847"/>
                  </a:lnTo>
                  <a:lnTo>
                    <a:pt x="580" y="9875"/>
                  </a:lnTo>
                  <a:lnTo>
                    <a:pt x="5379" y="9875"/>
                  </a:lnTo>
                  <a:lnTo>
                    <a:pt x="4745" y="12661"/>
                  </a:lnTo>
                  <a:lnTo>
                    <a:pt x="4745" y="12744"/>
                  </a:lnTo>
                  <a:lnTo>
                    <a:pt x="4745" y="12826"/>
                  </a:lnTo>
                  <a:lnTo>
                    <a:pt x="4800" y="12882"/>
                  </a:lnTo>
                  <a:lnTo>
                    <a:pt x="4855" y="12964"/>
                  </a:lnTo>
                  <a:lnTo>
                    <a:pt x="4993" y="13047"/>
                  </a:lnTo>
                  <a:lnTo>
                    <a:pt x="5186" y="13102"/>
                  </a:lnTo>
                  <a:lnTo>
                    <a:pt x="5379" y="13130"/>
                  </a:lnTo>
                  <a:lnTo>
                    <a:pt x="5572" y="13075"/>
                  </a:lnTo>
                  <a:lnTo>
                    <a:pt x="5655" y="13047"/>
                  </a:lnTo>
                  <a:lnTo>
                    <a:pt x="5710" y="12992"/>
                  </a:lnTo>
                  <a:lnTo>
                    <a:pt x="5765" y="12937"/>
                  </a:lnTo>
                  <a:lnTo>
                    <a:pt x="5793" y="12854"/>
                  </a:lnTo>
                  <a:lnTo>
                    <a:pt x="6482" y="9875"/>
                  </a:lnTo>
                  <a:lnTo>
                    <a:pt x="13268" y="9875"/>
                  </a:lnTo>
                  <a:lnTo>
                    <a:pt x="13268" y="12495"/>
                  </a:lnTo>
                  <a:lnTo>
                    <a:pt x="13295" y="12578"/>
                  </a:lnTo>
                  <a:lnTo>
                    <a:pt x="13323" y="12661"/>
                  </a:lnTo>
                  <a:lnTo>
                    <a:pt x="13378" y="12716"/>
                  </a:lnTo>
                  <a:lnTo>
                    <a:pt x="13461" y="12771"/>
                  </a:lnTo>
                  <a:lnTo>
                    <a:pt x="13626" y="12826"/>
                  </a:lnTo>
                  <a:lnTo>
                    <a:pt x="13819" y="12854"/>
                  </a:lnTo>
                  <a:lnTo>
                    <a:pt x="14040" y="12826"/>
                  </a:lnTo>
                  <a:lnTo>
                    <a:pt x="14205" y="12771"/>
                  </a:lnTo>
                  <a:lnTo>
                    <a:pt x="14288" y="12716"/>
                  </a:lnTo>
                  <a:lnTo>
                    <a:pt x="14343" y="12661"/>
                  </a:lnTo>
                  <a:lnTo>
                    <a:pt x="14371" y="12578"/>
                  </a:lnTo>
                  <a:lnTo>
                    <a:pt x="14398" y="12495"/>
                  </a:lnTo>
                  <a:lnTo>
                    <a:pt x="14398" y="9875"/>
                  </a:lnTo>
                  <a:lnTo>
                    <a:pt x="21156" y="9875"/>
                  </a:lnTo>
                  <a:lnTo>
                    <a:pt x="21790" y="12551"/>
                  </a:lnTo>
                  <a:lnTo>
                    <a:pt x="21846" y="12633"/>
                  </a:lnTo>
                  <a:lnTo>
                    <a:pt x="21873" y="12716"/>
                  </a:lnTo>
                  <a:lnTo>
                    <a:pt x="21956" y="12744"/>
                  </a:lnTo>
                  <a:lnTo>
                    <a:pt x="22039" y="12799"/>
                  </a:lnTo>
                  <a:lnTo>
                    <a:pt x="22232" y="12826"/>
                  </a:lnTo>
                  <a:lnTo>
                    <a:pt x="22425" y="12799"/>
                  </a:lnTo>
                  <a:lnTo>
                    <a:pt x="22618" y="12744"/>
                  </a:lnTo>
                  <a:lnTo>
                    <a:pt x="22756" y="12661"/>
                  </a:lnTo>
                  <a:lnTo>
                    <a:pt x="22839" y="12606"/>
                  </a:lnTo>
                  <a:lnTo>
                    <a:pt x="22866" y="12523"/>
                  </a:lnTo>
                  <a:lnTo>
                    <a:pt x="22894" y="12440"/>
                  </a:lnTo>
                  <a:lnTo>
                    <a:pt x="22866" y="12385"/>
                  </a:lnTo>
                  <a:lnTo>
                    <a:pt x="22287" y="9875"/>
                  </a:lnTo>
                  <a:lnTo>
                    <a:pt x="27307" y="9875"/>
                  </a:lnTo>
                  <a:lnTo>
                    <a:pt x="27445" y="9847"/>
                  </a:lnTo>
                  <a:lnTo>
                    <a:pt x="27583" y="9792"/>
                  </a:lnTo>
                  <a:lnTo>
                    <a:pt x="27693" y="9765"/>
                  </a:lnTo>
                  <a:lnTo>
                    <a:pt x="27776" y="9710"/>
                  </a:lnTo>
                  <a:lnTo>
                    <a:pt x="27831" y="9627"/>
                  </a:lnTo>
                  <a:lnTo>
                    <a:pt x="27858" y="9572"/>
                  </a:lnTo>
                  <a:lnTo>
                    <a:pt x="27886" y="9516"/>
                  </a:lnTo>
                  <a:lnTo>
                    <a:pt x="27858" y="9434"/>
                  </a:lnTo>
                  <a:lnTo>
                    <a:pt x="27831" y="9379"/>
                  </a:lnTo>
                  <a:lnTo>
                    <a:pt x="27776" y="9296"/>
                  </a:lnTo>
                  <a:lnTo>
                    <a:pt x="27693" y="9241"/>
                  </a:lnTo>
                  <a:lnTo>
                    <a:pt x="27583" y="9213"/>
                  </a:lnTo>
                  <a:lnTo>
                    <a:pt x="27445" y="9158"/>
                  </a:lnTo>
                  <a:lnTo>
                    <a:pt x="27307" y="9158"/>
                  </a:lnTo>
                  <a:lnTo>
                    <a:pt x="27114" y="9130"/>
                  </a:lnTo>
                  <a:lnTo>
                    <a:pt x="22121" y="9130"/>
                  </a:lnTo>
                  <a:lnTo>
                    <a:pt x="21597" y="6951"/>
                  </a:lnTo>
                  <a:lnTo>
                    <a:pt x="26617" y="6951"/>
                  </a:lnTo>
                  <a:lnTo>
                    <a:pt x="26783" y="6924"/>
                  </a:lnTo>
                  <a:lnTo>
                    <a:pt x="26948" y="6896"/>
                  </a:lnTo>
                  <a:lnTo>
                    <a:pt x="27059" y="6869"/>
                  </a:lnTo>
                  <a:lnTo>
                    <a:pt x="27169" y="6813"/>
                  </a:lnTo>
                  <a:lnTo>
                    <a:pt x="27252" y="6758"/>
                  </a:lnTo>
                  <a:lnTo>
                    <a:pt x="27307" y="6703"/>
                  </a:lnTo>
                  <a:lnTo>
                    <a:pt x="27334" y="6648"/>
                  </a:lnTo>
                  <a:lnTo>
                    <a:pt x="27362" y="6565"/>
                  </a:lnTo>
                  <a:lnTo>
                    <a:pt x="27334" y="6510"/>
                  </a:lnTo>
                  <a:lnTo>
                    <a:pt x="27307" y="6427"/>
                  </a:lnTo>
                  <a:lnTo>
                    <a:pt x="27252" y="6372"/>
                  </a:lnTo>
                  <a:lnTo>
                    <a:pt x="27169" y="6317"/>
                  </a:lnTo>
                  <a:lnTo>
                    <a:pt x="27059" y="6262"/>
                  </a:lnTo>
                  <a:lnTo>
                    <a:pt x="26948" y="6234"/>
                  </a:lnTo>
                  <a:lnTo>
                    <a:pt x="26783" y="6207"/>
                  </a:lnTo>
                  <a:lnTo>
                    <a:pt x="21432" y="6207"/>
                  </a:lnTo>
                  <a:lnTo>
                    <a:pt x="20908" y="4000"/>
                  </a:lnTo>
                  <a:lnTo>
                    <a:pt x="25679" y="4000"/>
                  </a:lnTo>
                  <a:lnTo>
                    <a:pt x="25817" y="3973"/>
                  </a:lnTo>
                  <a:lnTo>
                    <a:pt x="25928" y="3945"/>
                  </a:lnTo>
                  <a:lnTo>
                    <a:pt x="26038" y="3890"/>
                  </a:lnTo>
                  <a:lnTo>
                    <a:pt x="26093" y="3835"/>
                  </a:lnTo>
                  <a:lnTo>
                    <a:pt x="26148" y="3779"/>
                  </a:lnTo>
                  <a:lnTo>
                    <a:pt x="26204" y="3697"/>
                  </a:lnTo>
                  <a:lnTo>
                    <a:pt x="26204" y="3642"/>
                  </a:lnTo>
                  <a:lnTo>
                    <a:pt x="26204" y="3586"/>
                  </a:lnTo>
                  <a:lnTo>
                    <a:pt x="26148" y="3504"/>
                  </a:lnTo>
                  <a:lnTo>
                    <a:pt x="26093" y="3448"/>
                  </a:lnTo>
                  <a:lnTo>
                    <a:pt x="26038" y="3393"/>
                  </a:lnTo>
                  <a:lnTo>
                    <a:pt x="25928" y="3338"/>
                  </a:lnTo>
                  <a:lnTo>
                    <a:pt x="25817" y="3311"/>
                  </a:lnTo>
                  <a:lnTo>
                    <a:pt x="25679" y="3283"/>
                  </a:lnTo>
                  <a:lnTo>
                    <a:pt x="20742" y="3283"/>
                  </a:lnTo>
                  <a:lnTo>
                    <a:pt x="20053" y="387"/>
                  </a:lnTo>
                  <a:lnTo>
                    <a:pt x="20025" y="304"/>
                  </a:lnTo>
                  <a:lnTo>
                    <a:pt x="19970" y="249"/>
                  </a:lnTo>
                  <a:lnTo>
                    <a:pt x="19887" y="166"/>
                  </a:lnTo>
                  <a:lnTo>
                    <a:pt x="19804" y="111"/>
                  </a:lnTo>
                  <a:lnTo>
                    <a:pt x="19611" y="56"/>
                  </a:lnTo>
                  <a:lnTo>
                    <a:pt x="19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5"/>
            <p:cNvSpPr/>
            <p:nvPr/>
          </p:nvSpPr>
          <p:spPr>
            <a:xfrm>
              <a:off x="6922911" y="3982826"/>
              <a:ext cx="293434" cy="186510"/>
            </a:xfrm>
            <a:custGeom>
              <a:avLst/>
              <a:gdLst/>
              <a:ahLst/>
              <a:cxnLst/>
              <a:rect l="l" t="t" r="r" b="b"/>
              <a:pathLst>
                <a:path w="17185" h="10923" extrusionOk="0">
                  <a:moveTo>
                    <a:pt x="7944" y="0"/>
                  </a:moveTo>
                  <a:lnTo>
                    <a:pt x="1" y="10923"/>
                  </a:lnTo>
                  <a:lnTo>
                    <a:pt x="3531" y="10923"/>
                  </a:lnTo>
                  <a:lnTo>
                    <a:pt x="8524" y="4083"/>
                  </a:lnTo>
                  <a:lnTo>
                    <a:pt x="13543" y="10923"/>
                  </a:lnTo>
                  <a:lnTo>
                    <a:pt x="17184" y="10923"/>
                  </a:lnTo>
                  <a:lnTo>
                    <a:pt x="9130" y="0"/>
                  </a:lnTo>
                  <a:lnTo>
                    <a:pt x="8524" y="414"/>
                  </a:lnTo>
                  <a:lnTo>
                    <a:pt x="7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5"/>
            <p:cNvSpPr/>
            <p:nvPr/>
          </p:nvSpPr>
          <p:spPr>
            <a:xfrm>
              <a:off x="6773624" y="3821280"/>
              <a:ext cx="590129" cy="246802"/>
            </a:xfrm>
            <a:custGeom>
              <a:avLst/>
              <a:gdLst/>
              <a:ahLst/>
              <a:cxnLst/>
              <a:rect l="l" t="t" r="r" b="b"/>
              <a:pathLst>
                <a:path w="34561" h="14454" extrusionOk="0">
                  <a:moveTo>
                    <a:pt x="4220" y="1"/>
                  </a:moveTo>
                  <a:lnTo>
                    <a:pt x="0" y="14454"/>
                  </a:lnTo>
                  <a:lnTo>
                    <a:pt x="34560" y="14454"/>
                  </a:lnTo>
                  <a:lnTo>
                    <a:pt x="30340" y="1"/>
                  </a:lnTo>
                  <a:close/>
                </a:path>
              </a:pathLst>
            </a:custGeom>
            <a:solidFill>
              <a:srgbClr val="8F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5"/>
            <p:cNvSpPr/>
            <p:nvPr/>
          </p:nvSpPr>
          <p:spPr>
            <a:xfrm>
              <a:off x="6762320" y="3813737"/>
              <a:ext cx="612258" cy="261879"/>
            </a:xfrm>
            <a:custGeom>
              <a:avLst/>
              <a:gdLst/>
              <a:ahLst/>
              <a:cxnLst/>
              <a:rect l="l" t="t" r="r" b="b"/>
              <a:pathLst>
                <a:path w="35857" h="15337" extrusionOk="0">
                  <a:moveTo>
                    <a:pt x="30451" y="855"/>
                  </a:moveTo>
                  <a:lnTo>
                    <a:pt x="30699" y="1655"/>
                  </a:lnTo>
                  <a:lnTo>
                    <a:pt x="34423" y="14453"/>
                  </a:lnTo>
                  <a:lnTo>
                    <a:pt x="1434" y="14453"/>
                  </a:lnTo>
                  <a:lnTo>
                    <a:pt x="4937" y="2510"/>
                  </a:lnTo>
                  <a:lnTo>
                    <a:pt x="5406" y="855"/>
                  </a:lnTo>
                  <a:close/>
                  <a:moveTo>
                    <a:pt x="4882" y="0"/>
                  </a:moveTo>
                  <a:lnTo>
                    <a:pt x="4662" y="28"/>
                  </a:lnTo>
                  <a:lnTo>
                    <a:pt x="4468" y="83"/>
                  </a:lnTo>
                  <a:lnTo>
                    <a:pt x="4331" y="193"/>
                  </a:lnTo>
                  <a:lnTo>
                    <a:pt x="4275" y="249"/>
                  </a:lnTo>
                  <a:lnTo>
                    <a:pt x="4248" y="304"/>
                  </a:lnTo>
                  <a:lnTo>
                    <a:pt x="28" y="14784"/>
                  </a:lnTo>
                  <a:lnTo>
                    <a:pt x="0" y="14867"/>
                  </a:lnTo>
                  <a:lnTo>
                    <a:pt x="28" y="14977"/>
                  </a:lnTo>
                  <a:lnTo>
                    <a:pt x="83" y="15060"/>
                  </a:lnTo>
                  <a:lnTo>
                    <a:pt x="138" y="15143"/>
                  </a:lnTo>
                  <a:lnTo>
                    <a:pt x="248" y="15226"/>
                  </a:lnTo>
                  <a:lnTo>
                    <a:pt x="359" y="15281"/>
                  </a:lnTo>
                  <a:lnTo>
                    <a:pt x="497" y="15308"/>
                  </a:lnTo>
                  <a:lnTo>
                    <a:pt x="662" y="15336"/>
                  </a:lnTo>
                  <a:lnTo>
                    <a:pt x="35222" y="15336"/>
                  </a:lnTo>
                  <a:lnTo>
                    <a:pt x="35443" y="15308"/>
                  </a:lnTo>
                  <a:lnTo>
                    <a:pt x="35636" y="15226"/>
                  </a:lnTo>
                  <a:lnTo>
                    <a:pt x="35747" y="15115"/>
                  </a:lnTo>
                  <a:lnTo>
                    <a:pt x="35829" y="14977"/>
                  </a:lnTo>
                  <a:lnTo>
                    <a:pt x="35857" y="14895"/>
                  </a:lnTo>
                  <a:lnTo>
                    <a:pt x="35829" y="14784"/>
                  </a:lnTo>
                  <a:lnTo>
                    <a:pt x="31637" y="304"/>
                  </a:lnTo>
                  <a:lnTo>
                    <a:pt x="31609" y="249"/>
                  </a:lnTo>
                  <a:lnTo>
                    <a:pt x="31554" y="193"/>
                  </a:lnTo>
                  <a:lnTo>
                    <a:pt x="31389" y="83"/>
                  </a:lnTo>
                  <a:lnTo>
                    <a:pt x="31195" y="28"/>
                  </a:lnTo>
                  <a:lnTo>
                    <a:pt x="31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5"/>
            <p:cNvSpPr/>
            <p:nvPr/>
          </p:nvSpPr>
          <p:spPr>
            <a:xfrm>
              <a:off x="6791980" y="3813259"/>
              <a:ext cx="557652" cy="262818"/>
            </a:xfrm>
            <a:custGeom>
              <a:avLst/>
              <a:gdLst/>
              <a:ahLst/>
              <a:cxnLst/>
              <a:rect l="l" t="t" r="r" b="b"/>
              <a:pathLst>
                <a:path w="32659" h="15392" extrusionOk="0">
                  <a:moveTo>
                    <a:pt x="15557" y="4690"/>
                  </a:moveTo>
                  <a:lnTo>
                    <a:pt x="15557" y="7282"/>
                  </a:lnTo>
                  <a:lnTo>
                    <a:pt x="8579" y="7282"/>
                  </a:lnTo>
                  <a:lnTo>
                    <a:pt x="9158" y="4690"/>
                  </a:lnTo>
                  <a:close/>
                  <a:moveTo>
                    <a:pt x="23197" y="4690"/>
                  </a:moveTo>
                  <a:lnTo>
                    <a:pt x="23804" y="7282"/>
                  </a:lnTo>
                  <a:lnTo>
                    <a:pt x="16854" y="7282"/>
                  </a:lnTo>
                  <a:lnTo>
                    <a:pt x="16854" y="4690"/>
                  </a:lnTo>
                  <a:close/>
                  <a:moveTo>
                    <a:pt x="15557" y="8138"/>
                  </a:moveTo>
                  <a:lnTo>
                    <a:pt x="15557" y="10730"/>
                  </a:lnTo>
                  <a:lnTo>
                    <a:pt x="7779" y="10730"/>
                  </a:lnTo>
                  <a:lnTo>
                    <a:pt x="8386" y="8138"/>
                  </a:lnTo>
                  <a:close/>
                  <a:moveTo>
                    <a:pt x="23997" y="8138"/>
                  </a:moveTo>
                  <a:lnTo>
                    <a:pt x="24604" y="10730"/>
                  </a:lnTo>
                  <a:lnTo>
                    <a:pt x="16854" y="10730"/>
                  </a:lnTo>
                  <a:lnTo>
                    <a:pt x="16854" y="8138"/>
                  </a:lnTo>
                  <a:close/>
                  <a:moveTo>
                    <a:pt x="22728" y="1"/>
                  </a:moveTo>
                  <a:lnTo>
                    <a:pt x="22508" y="28"/>
                  </a:lnTo>
                  <a:lnTo>
                    <a:pt x="22397" y="28"/>
                  </a:lnTo>
                  <a:lnTo>
                    <a:pt x="22287" y="84"/>
                  </a:lnTo>
                  <a:lnTo>
                    <a:pt x="22232" y="139"/>
                  </a:lnTo>
                  <a:lnTo>
                    <a:pt x="22177" y="194"/>
                  </a:lnTo>
                  <a:lnTo>
                    <a:pt x="22149" y="277"/>
                  </a:lnTo>
                  <a:lnTo>
                    <a:pt x="22177" y="359"/>
                  </a:lnTo>
                  <a:lnTo>
                    <a:pt x="22977" y="3835"/>
                  </a:lnTo>
                  <a:lnTo>
                    <a:pt x="16854" y="3835"/>
                  </a:lnTo>
                  <a:lnTo>
                    <a:pt x="16854" y="690"/>
                  </a:lnTo>
                  <a:lnTo>
                    <a:pt x="16826" y="608"/>
                  </a:lnTo>
                  <a:lnTo>
                    <a:pt x="16798" y="525"/>
                  </a:lnTo>
                  <a:lnTo>
                    <a:pt x="16716" y="442"/>
                  </a:lnTo>
                  <a:lnTo>
                    <a:pt x="16633" y="387"/>
                  </a:lnTo>
                  <a:lnTo>
                    <a:pt x="16440" y="304"/>
                  </a:lnTo>
                  <a:lnTo>
                    <a:pt x="15971" y="304"/>
                  </a:lnTo>
                  <a:lnTo>
                    <a:pt x="15750" y="387"/>
                  </a:lnTo>
                  <a:lnTo>
                    <a:pt x="15667" y="442"/>
                  </a:lnTo>
                  <a:lnTo>
                    <a:pt x="15612" y="525"/>
                  </a:lnTo>
                  <a:lnTo>
                    <a:pt x="15557" y="608"/>
                  </a:lnTo>
                  <a:lnTo>
                    <a:pt x="15557" y="690"/>
                  </a:lnTo>
                  <a:lnTo>
                    <a:pt x="15557" y="3835"/>
                  </a:lnTo>
                  <a:lnTo>
                    <a:pt x="9379" y="3835"/>
                  </a:lnTo>
                  <a:lnTo>
                    <a:pt x="10096" y="718"/>
                  </a:lnTo>
                  <a:lnTo>
                    <a:pt x="10096" y="608"/>
                  </a:lnTo>
                  <a:lnTo>
                    <a:pt x="10068" y="525"/>
                  </a:lnTo>
                  <a:lnTo>
                    <a:pt x="10041" y="442"/>
                  </a:lnTo>
                  <a:lnTo>
                    <a:pt x="9958" y="387"/>
                  </a:lnTo>
                  <a:lnTo>
                    <a:pt x="9875" y="304"/>
                  </a:lnTo>
                  <a:lnTo>
                    <a:pt x="9793" y="249"/>
                  </a:lnTo>
                  <a:lnTo>
                    <a:pt x="9572" y="194"/>
                  </a:lnTo>
                  <a:lnTo>
                    <a:pt x="9324" y="166"/>
                  </a:lnTo>
                  <a:lnTo>
                    <a:pt x="9131" y="221"/>
                  </a:lnTo>
                  <a:lnTo>
                    <a:pt x="9020" y="249"/>
                  </a:lnTo>
                  <a:lnTo>
                    <a:pt x="8965" y="304"/>
                  </a:lnTo>
                  <a:lnTo>
                    <a:pt x="8882" y="387"/>
                  </a:lnTo>
                  <a:lnTo>
                    <a:pt x="8855" y="497"/>
                  </a:lnTo>
                  <a:lnTo>
                    <a:pt x="8082" y="3835"/>
                  </a:lnTo>
                  <a:lnTo>
                    <a:pt x="2097" y="3835"/>
                  </a:lnTo>
                  <a:lnTo>
                    <a:pt x="1904" y="3862"/>
                  </a:lnTo>
                  <a:lnTo>
                    <a:pt x="1739" y="3890"/>
                  </a:lnTo>
                  <a:lnTo>
                    <a:pt x="1601" y="3917"/>
                  </a:lnTo>
                  <a:lnTo>
                    <a:pt x="1490" y="3973"/>
                  </a:lnTo>
                  <a:lnTo>
                    <a:pt x="1408" y="4028"/>
                  </a:lnTo>
                  <a:lnTo>
                    <a:pt x="1352" y="4111"/>
                  </a:lnTo>
                  <a:lnTo>
                    <a:pt x="1297" y="4193"/>
                  </a:lnTo>
                  <a:lnTo>
                    <a:pt x="1297" y="4276"/>
                  </a:lnTo>
                  <a:lnTo>
                    <a:pt x="1297" y="4359"/>
                  </a:lnTo>
                  <a:lnTo>
                    <a:pt x="1352" y="4442"/>
                  </a:lnTo>
                  <a:lnTo>
                    <a:pt x="1408" y="4497"/>
                  </a:lnTo>
                  <a:lnTo>
                    <a:pt x="1490" y="4579"/>
                  </a:lnTo>
                  <a:lnTo>
                    <a:pt x="1601" y="4607"/>
                  </a:lnTo>
                  <a:lnTo>
                    <a:pt x="1739" y="4662"/>
                  </a:lnTo>
                  <a:lnTo>
                    <a:pt x="1904" y="4690"/>
                  </a:lnTo>
                  <a:lnTo>
                    <a:pt x="7889" y="4690"/>
                  </a:lnTo>
                  <a:lnTo>
                    <a:pt x="7283" y="7282"/>
                  </a:lnTo>
                  <a:lnTo>
                    <a:pt x="1021" y="7282"/>
                  </a:lnTo>
                  <a:lnTo>
                    <a:pt x="828" y="7310"/>
                  </a:lnTo>
                  <a:lnTo>
                    <a:pt x="690" y="7365"/>
                  </a:lnTo>
                  <a:lnTo>
                    <a:pt x="553" y="7420"/>
                  </a:lnTo>
                  <a:lnTo>
                    <a:pt x="470" y="7476"/>
                  </a:lnTo>
                  <a:lnTo>
                    <a:pt x="415" y="7558"/>
                  </a:lnTo>
                  <a:lnTo>
                    <a:pt x="359" y="7641"/>
                  </a:lnTo>
                  <a:lnTo>
                    <a:pt x="359" y="7696"/>
                  </a:lnTo>
                  <a:lnTo>
                    <a:pt x="359" y="7779"/>
                  </a:lnTo>
                  <a:lnTo>
                    <a:pt x="415" y="7862"/>
                  </a:lnTo>
                  <a:lnTo>
                    <a:pt x="470" y="7944"/>
                  </a:lnTo>
                  <a:lnTo>
                    <a:pt x="553" y="8000"/>
                  </a:lnTo>
                  <a:lnTo>
                    <a:pt x="690" y="8055"/>
                  </a:lnTo>
                  <a:lnTo>
                    <a:pt x="828" y="8110"/>
                  </a:lnTo>
                  <a:lnTo>
                    <a:pt x="1021" y="8138"/>
                  </a:lnTo>
                  <a:lnTo>
                    <a:pt x="7089" y="8138"/>
                  </a:lnTo>
                  <a:lnTo>
                    <a:pt x="6483" y="10730"/>
                  </a:lnTo>
                  <a:lnTo>
                    <a:pt x="663" y="10730"/>
                  </a:lnTo>
                  <a:lnTo>
                    <a:pt x="497" y="10758"/>
                  </a:lnTo>
                  <a:lnTo>
                    <a:pt x="332" y="10785"/>
                  </a:lnTo>
                  <a:lnTo>
                    <a:pt x="222" y="10841"/>
                  </a:lnTo>
                  <a:lnTo>
                    <a:pt x="111" y="10923"/>
                  </a:lnTo>
                  <a:lnTo>
                    <a:pt x="56" y="10978"/>
                  </a:lnTo>
                  <a:lnTo>
                    <a:pt x="1" y="11061"/>
                  </a:lnTo>
                  <a:lnTo>
                    <a:pt x="1" y="11144"/>
                  </a:lnTo>
                  <a:lnTo>
                    <a:pt x="1" y="11227"/>
                  </a:lnTo>
                  <a:lnTo>
                    <a:pt x="56" y="11309"/>
                  </a:lnTo>
                  <a:lnTo>
                    <a:pt x="111" y="11365"/>
                  </a:lnTo>
                  <a:lnTo>
                    <a:pt x="222" y="11447"/>
                  </a:lnTo>
                  <a:lnTo>
                    <a:pt x="332" y="11503"/>
                  </a:lnTo>
                  <a:lnTo>
                    <a:pt x="497" y="11530"/>
                  </a:lnTo>
                  <a:lnTo>
                    <a:pt x="663" y="11558"/>
                  </a:lnTo>
                  <a:lnTo>
                    <a:pt x="883" y="11585"/>
                  </a:lnTo>
                  <a:lnTo>
                    <a:pt x="6290" y="11585"/>
                  </a:lnTo>
                  <a:lnTo>
                    <a:pt x="5545" y="14840"/>
                  </a:lnTo>
                  <a:lnTo>
                    <a:pt x="5545" y="14950"/>
                  </a:lnTo>
                  <a:lnTo>
                    <a:pt x="5545" y="15033"/>
                  </a:lnTo>
                  <a:lnTo>
                    <a:pt x="5600" y="15116"/>
                  </a:lnTo>
                  <a:lnTo>
                    <a:pt x="5655" y="15199"/>
                  </a:lnTo>
                  <a:lnTo>
                    <a:pt x="5738" y="15254"/>
                  </a:lnTo>
                  <a:lnTo>
                    <a:pt x="5848" y="15309"/>
                  </a:lnTo>
                  <a:lnTo>
                    <a:pt x="6069" y="15364"/>
                  </a:lnTo>
                  <a:lnTo>
                    <a:pt x="6290" y="15392"/>
                  </a:lnTo>
                  <a:lnTo>
                    <a:pt x="6510" y="15336"/>
                  </a:lnTo>
                  <a:lnTo>
                    <a:pt x="6593" y="15309"/>
                  </a:lnTo>
                  <a:lnTo>
                    <a:pt x="6676" y="15254"/>
                  </a:lnTo>
                  <a:lnTo>
                    <a:pt x="6731" y="15171"/>
                  </a:lnTo>
                  <a:lnTo>
                    <a:pt x="6758" y="15088"/>
                  </a:lnTo>
                  <a:lnTo>
                    <a:pt x="7586" y="11585"/>
                  </a:lnTo>
                  <a:lnTo>
                    <a:pt x="15557" y="11585"/>
                  </a:lnTo>
                  <a:lnTo>
                    <a:pt x="15557" y="14674"/>
                  </a:lnTo>
                  <a:lnTo>
                    <a:pt x="15557" y="14757"/>
                  </a:lnTo>
                  <a:lnTo>
                    <a:pt x="15612" y="14840"/>
                  </a:lnTo>
                  <a:lnTo>
                    <a:pt x="15667" y="14923"/>
                  </a:lnTo>
                  <a:lnTo>
                    <a:pt x="15750" y="14978"/>
                  </a:lnTo>
                  <a:lnTo>
                    <a:pt x="15971" y="15033"/>
                  </a:lnTo>
                  <a:lnTo>
                    <a:pt x="16192" y="15061"/>
                  </a:lnTo>
                  <a:lnTo>
                    <a:pt x="16440" y="15033"/>
                  </a:lnTo>
                  <a:lnTo>
                    <a:pt x="16633" y="14978"/>
                  </a:lnTo>
                  <a:lnTo>
                    <a:pt x="16716" y="14923"/>
                  </a:lnTo>
                  <a:lnTo>
                    <a:pt x="16798" y="14840"/>
                  </a:lnTo>
                  <a:lnTo>
                    <a:pt x="16826" y="14757"/>
                  </a:lnTo>
                  <a:lnTo>
                    <a:pt x="16854" y="14674"/>
                  </a:lnTo>
                  <a:lnTo>
                    <a:pt x="16854" y="11585"/>
                  </a:lnTo>
                  <a:lnTo>
                    <a:pt x="24797" y="11585"/>
                  </a:lnTo>
                  <a:lnTo>
                    <a:pt x="25542" y="14730"/>
                  </a:lnTo>
                  <a:lnTo>
                    <a:pt x="25597" y="14840"/>
                  </a:lnTo>
                  <a:lnTo>
                    <a:pt x="25652" y="14895"/>
                  </a:lnTo>
                  <a:lnTo>
                    <a:pt x="25735" y="14950"/>
                  </a:lnTo>
                  <a:lnTo>
                    <a:pt x="25818" y="15005"/>
                  </a:lnTo>
                  <a:lnTo>
                    <a:pt x="26038" y="15033"/>
                  </a:lnTo>
                  <a:lnTo>
                    <a:pt x="26259" y="15033"/>
                  </a:lnTo>
                  <a:lnTo>
                    <a:pt x="26507" y="14950"/>
                  </a:lnTo>
                  <a:lnTo>
                    <a:pt x="26590" y="14895"/>
                  </a:lnTo>
                  <a:lnTo>
                    <a:pt x="26673" y="14840"/>
                  </a:lnTo>
                  <a:lnTo>
                    <a:pt x="26755" y="14785"/>
                  </a:lnTo>
                  <a:lnTo>
                    <a:pt x="26783" y="14702"/>
                  </a:lnTo>
                  <a:lnTo>
                    <a:pt x="26811" y="14592"/>
                  </a:lnTo>
                  <a:lnTo>
                    <a:pt x="26811" y="14509"/>
                  </a:lnTo>
                  <a:lnTo>
                    <a:pt x="26121" y="11585"/>
                  </a:lnTo>
                  <a:lnTo>
                    <a:pt x="31775" y="11585"/>
                  </a:lnTo>
                  <a:lnTo>
                    <a:pt x="31996" y="11558"/>
                  </a:lnTo>
                  <a:lnTo>
                    <a:pt x="32162" y="11530"/>
                  </a:lnTo>
                  <a:lnTo>
                    <a:pt x="32327" y="11503"/>
                  </a:lnTo>
                  <a:lnTo>
                    <a:pt x="32437" y="11447"/>
                  </a:lnTo>
                  <a:lnTo>
                    <a:pt x="32548" y="11365"/>
                  </a:lnTo>
                  <a:lnTo>
                    <a:pt x="32603" y="11309"/>
                  </a:lnTo>
                  <a:lnTo>
                    <a:pt x="32658" y="11227"/>
                  </a:lnTo>
                  <a:lnTo>
                    <a:pt x="32658" y="11144"/>
                  </a:lnTo>
                  <a:lnTo>
                    <a:pt x="32658" y="11061"/>
                  </a:lnTo>
                  <a:lnTo>
                    <a:pt x="32603" y="10978"/>
                  </a:lnTo>
                  <a:lnTo>
                    <a:pt x="32548" y="10923"/>
                  </a:lnTo>
                  <a:lnTo>
                    <a:pt x="32437" y="10841"/>
                  </a:lnTo>
                  <a:lnTo>
                    <a:pt x="32327" y="10785"/>
                  </a:lnTo>
                  <a:lnTo>
                    <a:pt x="32162" y="10758"/>
                  </a:lnTo>
                  <a:lnTo>
                    <a:pt x="31996" y="10730"/>
                  </a:lnTo>
                  <a:lnTo>
                    <a:pt x="25900" y="10730"/>
                  </a:lnTo>
                  <a:lnTo>
                    <a:pt x="25294" y="8138"/>
                  </a:lnTo>
                  <a:lnTo>
                    <a:pt x="31389" y="8138"/>
                  </a:lnTo>
                  <a:lnTo>
                    <a:pt x="31582" y="8110"/>
                  </a:lnTo>
                  <a:lnTo>
                    <a:pt x="31720" y="8055"/>
                  </a:lnTo>
                  <a:lnTo>
                    <a:pt x="31831" y="8000"/>
                  </a:lnTo>
                  <a:lnTo>
                    <a:pt x="31941" y="7944"/>
                  </a:lnTo>
                  <a:lnTo>
                    <a:pt x="31996" y="7862"/>
                  </a:lnTo>
                  <a:lnTo>
                    <a:pt x="32051" y="7779"/>
                  </a:lnTo>
                  <a:lnTo>
                    <a:pt x="32051" y="7696"/>
                  </a:lnTo>
                  <a:lnTo>
                    <a:pt x="32051" y="7641"/>
                  </a:lnTo>
                  <a:lnTo>
                    <a:pt x="31996" y="7558"/>
                  </a:lnTo>
                  <a:lnTo>
                    <a:pt x="31941" y="7476"/>
                  </a:lnTo>
                  <a:lnTo>
                    <a:pt x="31831" y="7420"/>
                  </a:lnTo>
                  <a:lnTo>
                    <a:pt x="31720" y="7365"/>
                  </a:lnTo>
                  <a:lnTo>
                    <a:pt x="31582" y="7310"/>
                  </a:lnTo>
                  <a:lnTo>
                    <a:pt x="31389" y="7282"/>
                  </a:lnTo>
                  <a:lnTo>
                    <a:pt x="25101" y="7282"/>
                  </a:lnTo>
                  <a:lnTo>
                    <a:pt x="24494" y="4690"/>
                  </a:lnTo>
                  <a:lnTo>
                    <a:pt x="30093" y="4690"/>
                  </a:lnTo>
                  <a:lnTo>
                    <a:pt x="30258" y="4662"/>
                  </a:lnTo>
                  <a:lnTo>
                    <a:pt x="30396" y="4607"/>
                  </a:lnTo>
                  <a:lnTo>
                    <a:pt x="30507" y="4579"/>
                  </a:lnTo>
                  <a:lnTo>
                    <a:pt x="30589" y="4497"/>
                  </a:lnTo>
                  <a:lnTo>
                    <a:pt x="30645" y="4442"/>
                  </a:lnTo>
                  <a:lnTo>
                    <a:pt x="30700" y="4359"/>
                  </a:lnTo>
                  <a:lnTo>
                    <a:pt x="30700" y="4276"/>
                  </a:lnTo>
                  <a:lnTo>
                    <a:pt x="30700" y="4193"/>
                  </a:lnTo>
                  <a:lnTo>
                    <a:pt x="30645" y="4111"/>
                  </a:lnTo>
                  <a:lnTo>
                    <a:pt x="30589" y="4028"/>
                  </a:lnTo>
                  <a:lnTo>
                    <a:pt x="30507" y="3973"/>
                  </a:lnTo>
                  <a:lnTo>
                    <a:pt x="30396" y="3917"/>
                  </a:lnTo>
                  <a:lnTo>
                    <a:pt x="30258" y="3890"/>
                  </a:lnTo>
                  <a:lnTo>
                    <a:pt x="30093" y="3862"/>
                  </a:lnTo>
                  <a:lnTo>
                    <a:pt x="29900" y="3835"/>
                  </a:lnTo>
                  <a:lnTo>
                    <a:pt x="24301" y="3835"/>
                  </a:lnTo>
                  <a:lnTo>
                    <a:pt x="23501" y="470"/>
                  </a:lnTo>
                  <a:lnTo>
                    <a:pt x="23446" y="359"/>
                  </a:lnTo>
                  <a:lnTo>
                    <a:pt x="23390" y="277"/>
                  </a:lnTo>
                  <a:lnTo>
                    <a:pt x="23308" y="194"/>
                  </a:lnTo>
                  <a:lnTo>
                    <a:pt x="23225" y="139"/>
                  </a:lnTo>
                  <a:lnTo>
                    <a:pt x="22977" y="56"/>
                  </a:lnTo>
                  <a:lnTo>
                    <a:pt x="227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5"/>
            <p:cNvSpPr/>
            <p:nvPr/>
          </p:nvSpPr>
          <p:spPr>
            <a:xfrm>
              <a:off x="7438149" y="3699774"/>
              <a:ext cx="504413" cy="767692"/>
            </a:xfrm>
            <a:custGeom>
              <a:avLst/>
              <a:gdLst/>
              <a:ahLst/>
              <a:cxnLst/>
              <a:rect l="l" t="t" r="r" b="b"/>
              <a:pathLst>
                <a:path w="29541" h="44960" extrusionOk="0">
                  <a:moveTo>
                    <a:pt x="28327" y="1"/>
                  </a:moveTo>
                  <a:lnTo>
                    <a:pt x="28107" y="56"/>
                  </a:lnTo>
                  <a:lnTo>
                    <a:pt x="27472" y="194"/>
                  </a:lnTo>
                  <a:lnTo>
                    <a:pt x="26534" y="442"/>
                  </a:lnTo>
                  <a:lnTo>
                    <a:pt x="25928" y="607"/>
                  </a:lnTo>
                  <a:lnTo>
                    <a:pt x="25293" y="800"/>
                  </a:lnTo>
                  <a:lnTo>
                    <a:pt x="24576" y="1049"/>
                  </a:lnTo>
                  <a:lnTo>
                    <a:pt x="23831" y="1324"/>
                  </a:lnTo>
                  <a:lnTo>
                    <a:pt x="23031" y="1628"/>
                  </a:lnTo>
                  <a:lnTo>
                    <a:pt x="22204" y="1986"/>
                  </a:lnTo>
                  <a:lnTo>
                    <a:pt x="21349" y="2373"/>
                  </a:lnTo>
                  <a:lnTo>
                    <a:pt x="20466" y="2786"/>
                  </a:lnTo>
                  <a:lnTo>
                    <a:pt x="19584" y="3255"/>
                  </a:lnTo>
                  <a:lnTo>
                    <a:pt x="18673" y="3752"/>
                  </a:lnTo>
                  <a:lnTo>
                    <a:pt x="17763" y="4303"/>
                  </a:lnTo>
                  <a:lnTo>
                    <a:pt x="16825" y="4883"/>
                  </a:lnTo>
                  <a:lnTo>
                    <a:pt x="15915" y="5517"/>
                  </a:lnTo>
                  <a:lnTo>
                    <a:pt x="15005" y="6179"/>
                  </a:lnTo>
                  <a:lnTo>
                    <a:pt x="14095" y="6896"/>
                  </a:lnTo>
                  <a:lnTo>
                    <a:pt x="13185" y="7641"/>
                  </a:lnTo>
                  <a:lnTo>
                    <a:pt x="12302" y="8413"/>
                  </a:lnTo>
                  <a:lnTo>
                    <a:pt x="11447" y="9213"/>
                  </a:lnTo>
                  <a:lnTo>
                    <a:pt x="10592" y="10068"/>
                  </a:lnTo>
                  <a:lnTo>
                    <a:pt x="9764" y="10951"/>
                  </a:lnTo>
                  <a:lnTo>
                    <a:pt x="8965" y="11861"/>
                  </a:lnTo>
                  <a:lnTo>
                    <a:pt x="8192" y="12799"/>
                  </a:lnTo>
                  <a:lnTo>
                    <a:pt x="7475" y="13792"/>
                  </a:lnTo>
                  <a:lnTo>
                    <a:pt x="6758" y="14785"/>
                  </a:lnTo>
                  <a:lnTo>
                    <a:pt x="6068" y="15805"/>
                  </a:lnTo>
                  <a:lnTo>
                    <a:pt x="5407" y="16853"/>
                  </a:lnTo>
                  <a:lnTo>
                    <a:pt x="4800" y="17929"/>
                  </a:lnTo>
                  <a:lnTo>
                    <a:pt x="4220" y="19005"/>
                  </a:lnTo>
                  <a:lnTo>
                    <a:pt x="3669" y="20108"/>
                  </a:lnTo>
                  <a:lnTo>
                    <a:pt x="3145" y="21211"/>
                  </a:lnTo>
                  <a:lnTo>
                    <a:pt x="2676" y="22342"/>
                  </a:lnTo>
                  <a:lnTo>
                    <a:pt x="2235" y="23473"/>
                  </a:lnTo>
                  <a:lnTo>
                    <a:pt x="1848" y="24604"/>
                  </a:lnTo>
                  <a:lnTo>
                    <a:pt x="1490" y="25735"/>
                  </a:lnTo>
                  <a:lnTo>
                    <a:pt x="1186" y="26893"/>
                  </a:lnTo>
                  <a:lnTo>
                    <a:pt x="911" y="28024"/>
                  </a:lnTo>
                  <a:lnTo>
                    <a:pt x="662" y="29182"/>
                  </a:lnTo>
                  <a:lnTo>
                    <a:pt x="469" y="30313"/>
                  </a:lnTo>
                  <a:lnTo>
                    <a:pt x="304" y="31417"/>
                  </a:lnTo>
                  <a:lnTo>
                    <a:pt x="194" y="32547"/>
                  </a:lnTo>
                  <a:lnTo>
                    <a:pt x="83" y="33623"/>
                  </a:lnTo>
                  <a:lnTo>
                    <a:pt x="28" y="34699"/>
                  </a:lnTo>
                  <a:lnTo>
                    <a:pt x="0" y="35719"/>
                  </a:lnTo>
                  <a:lnTo>
                    <a:pt x="28" y="36740"/>
                  </a:lnTo>
                  <a:lnTo>
                    <a:pt x="56" y="37705"/>
                  </a:lnTo>
                  <a:lnTo>
                    <a:pt x="111" y="38643"/>
                  </a:lnTo>
                  <a:lnTo>
                    <a:pt x="166" y="39553"/>
                  </a:lnTo>
                  <a:lnTo>
                    <a:pt x="276" y="40381"/>
                  </a:lnTo>
                  <a:lnTo>
                    <a:pt x="387" y="41181"/>
                  </a:lnTo>
                  <a:lnTo>
                    <a:pt x="497" y="41925"/>
                  </a:lnTo>
                  <a:lnTo>
                    <a:pt x="607" y="42587"/>
                  </a:lnTo>
                  <a:lnTo>
                    <a:pt x="718" y="43166"/>
                  </a:lnTo>
                  <a:lnTo>
                    <a:pt x="966" y="44132"/>
                  </a:lnTo>
                  <a:lnTo>
                    <a:pt x="1131" y="44766"/>
                  </a:lnTo>
                  <a:lnTo>
                    <a:pt x="1186" y="44959"/>
                  </a:lnTo>
                  <a:lnTo>
                    <a:pt x="1407" y="44932"/>
                  </a:lnTo>
                  <a:lnTo>
                    <a:pt x="2042" y="44794"/>
                  </a:lnTo>
                  <a:lnTo>
                    <a:pt x="3007" y="44546"/>
                  </a:lnTo>
                  <a:lnTo>
                    <a:pt x="3586" y="44380"/>
                  </a:lnTo>
                  <a:lnTo>
                    <a:pt x="4220" y="44159"/>
                  </a:lnTo>
                  <a:lnTo>
                    <a:pt x="4938" y="43939"/>
                  </a:lnTo>
                  <a:lnTo>
                    <a:pt x="5682" y="43663"/>
                  </a:lnTo>
                  <a:lnTo>
                    <a:pt x="6455" y="43332"/>
                  </a:lnTo>
                  <a:lnTo>
                    <a:pt x="7282" y="43001"/>
                  </a:lnTo>
                  <a:lnTo>
                    <a:pt x="8137" y="42615"/>
                  </a:lnTo>
                  <a:lnTo>
                    <a:pt x="9020" y="42174"/>
                  </a:lnTo>
                  <a:lnTo>
                    <a:pt x="9930" y="41705"/>
                  </a:lnTo>
                  <a:lnTo>
                    <a:pt x="10840" y="41208"/>
                  </a:lnTo>
                  <a:lnTo>
                    <a:pt x="11750" y="40656"/>
                  </a:lnTo>
                  <a:lnTo>
                    <a:pt x="12661" y="40077"/>
                  </a:lnTo>
                  <a:lnTo>
                    <a:pt x="13598" y="39443"/>
                  </a:lnTo>
                  <a:lnTo>
                    <a:pt x="14509" y="38781"/>
                  </a:lnTo>
                  <a:lnTo>
                    <a:pt x="15419" y="38064"/>
                  </a:lnTo>
                  <a:lnTo>
                    <a:pt x="16301" y="37347"/>
                  </a:lnTo>
                  <a:lnTo>
                    <a:pt x="17184" y="36547"/>
                  </a:lnTo>
                  <a:lnTo>
                    <a:pt x="18067" y="35747"/>
                  </a:lnTo>
                  <a:lnTo>
                    <a:pt x="18922" y="34892"/>
                  </a:lnTo>
                  <a:lnTo>
                    <a:pt x="19722" y="34009"/>
                  </a:lnTo>
                  <a:lnTo>
                    <a:pt x="20521" y="33099"/>
                  </a:lnTo>
                  <a:lnTo>
                    <a:pt x="21294" y="32161"/>
                  </a:lnTo>
                  <a:lnTo>
                    <a:pt x="22038" y="31196"/>
                  </a:lnTo>
                  <a:lnTo>
                    <a:pt x="22756" y="30203"/>
                  </a:lnTo>
                  <a:lnTo>
                    <a:pt x="23445" y="29182"/>
                  </a:lnTo>
                  <a:lnTo>
                    <a:pt x="24107" y="28134"/>
                  </a:lnTo>
                  <a:lnTo>
                    <a:pt x="24742" y="27059"/>
                  </a:lnTo>
                  <a:lnTo>
                    <a:pt x="25321" y="25983"/>
                  </a:lnTo>
                  <a:lnTo>
                    <a:pt x="25872" y="24907"/>
                  </a:lnTo>
                  <a:lnTo>
                    <a:pt x="26369" y="23776"/>
                  </a:lnTo>
                  <a:lnTo>
                    <a:pt x="26865" y="22673"/>
                  </a:lnTo>
                  <a:lnTo>
                    <a:pt x="27307" y="21542"/>
                  </a:lnTo>
                  <a:lnTo>
                    <a:pt x="27693" y="20384"/>
                  </a:lnTo>
                  <a:lnTo>
                    <a:pt x="28051" y="19253"/>
                  </a:lnTo>
                  <a:lnTo>
                    <a:pt x="28382" y="18094"/>
                  </a:lnTo>
                  <a:lnTo>
                    <a:pt x="28658" y="16964"/>
                  </a:lnTo>
                  <a:lnTo>
                    <a:pt x="28879" y="15833"/>
                  </a:lnTo>
                  <a:lnTo>
                    <a:pt x="29072" y="14702"/>
                  </a:lnTo>
                  <a:lnTo>
                    <a:pt x="29237" y="13571"/>
                  </a:lnTo>
                  <a:lnTo>
                    <a:pt x="29375" y="12468"/>
                  </a:lnTo>
                  <a:lnTo>
                    <a:pt x="29458" y="11364"/>
                  </a:lnTo>
                  <a:lnTo>
                    <a:pt x="29513" y="10316"/>
                  </a:lnTo>
                  <a:lnTo>
                    <a:pt x="29541" y="9268"/>
                  </a:lnTo>
                  <a:lnTo>
                    <a:pt x="29541" y="8248"/>
                  </a:lnTo>
                  <a:lnTo>
                    <a:pt x="29486" y="7282"/>
                  </a:lnTo>
                  <a:lnTo>
                    <a:pt x="29430" y="6344"/>
                  </a:lnTo>
                  <a:lnTo>
                    <a:pt x="29375" y="5434"/>
                  </a:lnTo>
                  <a:lnTo>
                    <a:pt x="29265" y="4607"/>
                  </a:lnTo>
                  <a:lnTo>
                    <a:pt x="29155" y="3807"/>
                  </a:lnTo>
                  <a:lnTo>
                    <a:pt x="29044" y="3062"/>
                  </a:lnTo>
                  <a:lnTo>
                    <a:pt x="28934" y="2400"/>
                  </a:lnTo>
                  <a:lnTo>
                    <a:pt x="28796" y="1821"/>
                  </a:lnTo>
                  <a:lnTo>
                    <a:pt x="28575" y="856"/>
                  </a:lnTo>
                  <a:lnTo>
                    <a:pt x="28410" y="221"/>
                  </a:lnTo>
                  <a:lnTo>
                    <a:pt x="28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5"/>
            <p:cNvSpPr/>
            <p:nvPr/>
          </p:nvSpPr>
          <p:spPr>
            <a:xfrm>
              <a:off x="7473938" y="3734163"/>
              <a:ext cx="423887" cy="700809"/>
            </a:xfrm>
            <a:custGeom>
              <a:avLst/>
              <a:gdLst/>
              <a:ahLst/>
              <a:cxnLst/>
              <a:rect l="l" t="t" r="r" b="b"/>
              <a:pathLst>
                <a:path w="24825" h="41043" extrusionOk="0">
                  <a:moveTo>
                    <a:pt x="24245" y="0"/>
                  </a:moveTo>
                  <a:lnTo>
                    <a:pt x="24135" y="28"/>
                  </a:lnTo>
                  <a:lnTo>
                    <a:pt x="24052" y="55"/>
                  </a:lnTo>
                  <a:lnTo>
                    <a:pt x="23997" y="138"/>
                  </a:lnTo>
                  <a:lnTo>
                    <a:pt x="23914" y="221"/>
                  </a:lnTo>
                  <a:lnTo>
                    <a:pt x="11833" y="20521"/>
                  </a:lnTo>
                  <a:lnTo>
                    <a:pt x="11833" y="20521"/>
                  </a:lnTo>
                  <a:lnTo>
                    <a:pt x="14012" y="7089"/>
                  </a:lnTo>
                  <a:lnTo>
                    <a:pt x="14012" y="6978"/>
                  </a:lnTo>
                  <a:lnTo>
                    <a:pt x="13985" y="6896"/>
                  </a:lnTo>
                  <a:lnTo>
                    <a:pt x="13957" y="6785"/>
                  </a:lnTo>
                  <a:lnTo>
                    <a:pt x="13902" y="6702"/>
                  </a:lnTo>
                  <a:lnTo>
                    <a:pt x="13764" y="6592"/>
                  </a:lnTo>
                  <a:lnTo>
                    <a:pt x="13599" y="6509"/>
                  </a:lnTo>
                  <a:lnTo>
                    <a:pt x="13433" y="6482"/>
                  </a:lnTo>
                  <a:lnTo>
                    <a:pt x="13350" y="6509"/>
                  </a:lnTo>
                  <a:lnTo>
                    <a:pt x="13268" y="6537"/>
                  </a:lnTo>
                  <a:lnTo>
                    <a:pt x="13185" y="6592"/>
                  </a:lnTo>
                  <a:lnTo>
                    <a:pt x="13130" y="6647"/>
                  </a:lnTo>
                  <a:lnTo>
                    <a:pt x="13102" y="6730"/>
                  </a:lnTo>
                  <a:lnTo>
                    <a:pt x="13047" y="6840"/>
                  </a:lnTo>
                  <a:lnTo>
                    <a:pt x="10482" y="22783"/>
                  </a:lnTo>
                  <a:lnTo>
                    <a:pt x="3283" y="34919"/>
                  </a:lnTo>
                  <a:lnTo>
                    <a:pt x="3862" y="20521"/>
                  </a:lnTo>
                  <a:lnTo>
                    <a:pt x="3862" y="20411"/>
                  </a:lnTo>
                  <a:lnTo>
                    <a:pt x="3835" y="20300"/>
                  </a:lnTo>
                  <a:lnTo>
                    <a:pt x="3779" y="20218"/>
                  </a:lnTo>
                  <a:lnTo>
                    <a:pt x="3724" y="20163"/>
                  </a:lnTo>
                  <a:lnTo>
                    <a:pt x="3669" y="20107"/>
                  </a:lnTo>
                  <a:lnTo>
                    <a:pt x="3586" y="20080"/>
                  </a:lnTo>
                  <a:lnTo>
                    <a:pt x="3393" y="20052"/>
                  </a:lnTo>
                  <a:lnTo>
                    <a:pt x="3228" y="20080"/>
                  </a:lnTo>
                  <a:lnTo>
                    <a:pt x="3145" y="20107"/>
                  </a:lnTo>
                  <a:lnTo>
                    <a:pt x="3062" y="20163"/>
                  </a:lnTo>
                  <a:lnTo>
                    <a:pt x="3007" y="20218"/>
                  </a:lnTo>
                  <a:lnTo>
                    <a:pt x="2952" y="20300"/>
                  </a:lnTo>
                  <a:lnTo>
                    <a:pt x="2924" y="20411"/>
                  </a:lnTo>
                  <a:lnTo>
                    <a:pt x="2897" y="20521"/>
                  </a:lnTo>
                  <a:lnTo>
                    <a:pt x="2235" y="36684"/>
                  </a:lnTo>
                  <a:lnTo>
                    <a:pt x="56" y="40297"/>
                  </a:lnTo>
                  <a:lnTo>
                    <a:pt x="28" y="40408"/>
                  </a:lnTo>
                  <a:lnTo>
                    <a:pt x="1" y="40518"/>
                  </a:lnTo>
                  <a:lnTo>
                    <a:pt x="1" y="40601"/>
                  </a:lnTo>
                  <a:lnTo>
                    <a:pt x="1" y="40684"/>
                  </a:lnTo>
                  <a:lnTo>
                    <a:pt x="56" y="40766"/>
                  </a:lnTo>
                  <a:lnTo>
                    <a:pt x="111" y="40849"/>
                  </a:lnTo>
                  <a:lnTo>
                    <a:pt x="249" y="40959"/>
                  </a:lnTo>
                  <a:lnTo>
                    <a:pt x="414" y="41015"/>
                  </a:lnTo>
                  <a:lnTo>
                    <a:pt x="497" y="41042"/>
                  </a:lnTo>
                  <a:lnTo>
                    <a:pt x="580" y="41042"/>
                  </a:lnTo>
                  <a:lnTo>
                    <a:pt x="690" y="41015"/>
                  </a:lnTo>
                  <a:lnTo>
                    <a:pt x="773" y="40959"/>
                  </a:lnTo>
                  <a:lnTo>
                    <a:pt x="828" y="40904"/>
                  </a:lnTo>
                  <a:lnTo>
                    <a:pt x="911" y="40794"/>
                  </a:lnTo>
                  <a:lnTo>
                    <a:pt x="3062" y="37181"/>
                  </a:lnTo>
                  <a:lnTo>
                    <a:pt x="17267" y="29099"/>
                  </a:lnTo>
                  <a:lnTo>
                    <a:pt x="17350" y="29016"/>
                  </a:lnTo>
                  <a:lnTo>
                    <a:pt x="17433" y="28961"/>
                  </a:lnTo>
                  <a:lnTo>
                    <a:pt x="17488" y="28878"/>
                  </a:lnTo>
                  <a:lnTo>
                    <a:pt x="17488" y="28768"/>
                  </a:lnTo>
                  <a:lnTo>
                    <a:pt x="17515" y="28685"/>
                  </a:lnTo>
                  <a:lnTo>
                    <a:pt x="17488" y="28603"/>
                  </a:lnTo>
                  <a:lnTo>
                    <a:pt x="17433" y="28437"/>
                  </a:lnTo>
                  <a:lnTo>
                    <a:pt x="17322" y="28299"/>
                  </a:lnTo>
                  <a:lnTo>
                    <a:pt x="17239" y="28244"/>
                  </a:lnTo>
                  <a:lnTo>
                    <a:pt x="17157" y="28189"/>
                  </a:lnTo>
                  <a:lnTo>
                    <a:pt x="16881" y="28189"/>
                  </a:lnTo>
                  <a:lnTo>
                    <a:pt x="16771" y="28244"/>
                  </a:lnTo>
                  <a:lnTo>
                    <a:pt x="4083" y="35471"/>
                  </a:lnTo>
                  <a:lnTo>
                    <a:pt x="11309" y="23307"/>
                  </a:lnTo>
                  <a:lnTo>
                    <a:pt x="24576" y="14205"/>
                  </a:lnTo>
                  <a:lnTo>
                    <a:pt x="24687" y="14122"/>
                  </a:lnTo>
                  <a:lnTo>
                    <a:pt x="24742" y="14039"/>
                  </a:lnTo>
                  <a:lnTo>
                    <a:pt x="24769" y="13957"/>
                  </a:lnTo>
                  <a:lnTo>
                    <a:pt x="24797" y="13874"/>
                  </a:lnTo>
                  <a:lnTo>
                    <a:pt x="24797" y="13763"/>
                  </a:lnTo>
                  <a:lnTo>
                    <a:pt x="24797" y="13681"/>
                  </a:lnTo>
                  <a:lnTo>
                    <a:pt x="24742" y="13515"/>
                  </a:lnTo>
                  <a:lnTo>
                    <a:pt x="24604" y="13377"/>
                  </a:lnTo>
                  <a:lnTo>
                    <a:pt x="24549" y="13322"/>
                  </a:lnTo>
                  <a:lnTo>
                    <a:pt x="24466" y="13295"/>
                  </a:lnTo>
                  <a:lnTo>
                    <a:pt x="24383" y="13267"/>
                  </a:lnTo>
                  <a:lnTo>
                    <a:pt x="24300" y="13267"/>
                  </a:lnTo>
                  <a:lnTo>
                    <a:pt x="24190" y="13295"/>
                  </a:lnTo>
                  <a:lnTo>
                    <a:pt x="24107" y="13350"/>
                  </a:lnTo>
                  <a:lnTo>
                    <a:pt x="12495" y="21321"/>
                  </a:lnTo>
                  <a:lnTo>
                    <a:pt x="24769" y="717"/>
                  </a:lnTo>
                  <a:lnTo>
                    <a:pt x="24825" y="607"/>
                  </a:lnTo>
                  <a:lnTo>
                    <a:pt x="24825" y="524"/>
                  </a:lnTo>
                  <a:lnTo>
                    <a:pt x="24825" y="414"/>
                  </a:lnTo>
                  <a:lnTo>
                    <a:pt x="24825" y="331"/>
                  </a:lnTo>
                  <a:lnTo>
                    <a:pt x="24769" y="248"/>
                  </a:lnTo>
                  <a:lnTo>
                    <a:pt x="24714" y="166"/>
                  </a:lnTo>
                  <a:lnTo>
                    <a:pt x="24576" y="55"/>
                  </a:lnTo>
                  <a:lnTo>
                    <a:pt x="244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5"/>
            <p:cNvSpPr/>
            <p:nvPr/>
          </p:nvSpPr>
          <p:spPr>
            <a:xfrm>
              <a:off x="7615234" y="3923012"/>
              <a:ext cx="804881" cy="557635"/>
            </a:xfrm>
            <a:custGeom>
              <a:avLst/>
              <a:gdLst/>
              <a:ahLst/>
              <a:cxnLst/>
              <a:rect l="l" t="t" r="r" b="b"/>
              <a:pathLst>
                <a:path w="47138" h="32658" extrusionOk="0">
                  <a:moveTo>
                    <a:pt x="38670" y="0"/>
                  </a:moveTo>
                  <a:lnTo>
                    <a:pt x="37539" y="28"/>
                  </a:lnTo>
                  <a:lnTo>
                    <a:pt x="36381" y="56"/>
                  </a:lnTo>
                  <a:lnTo>
                    <a:pt x="35195" y="138"/>
                  </a:lnTo>
                  <a:lnTo>
                    <a:pt x="33981" y="249"/>
                  </a:lnTo>
                  <a:lnTo>
                    <a:pt x="32768" y="414"/>
                  </a:lnTo>
                  <a:lnTo>
                    <a:pt x="31527" y="607"/>
                  </a:lnTo>
                  <a:lnTo>
                    <a:pt x="30258" y="828"/>
                  </a:lnTo>
                  <a:lnTo>
                    <a:pt x="28989" y="1104"/>
                  </a:lnTo>
                  <a:lnTo>
                    <a:pt x="27748" y="1407"/>
                  </a:lnTo>
                  <a:lnTo>
                    <a:pt x="26479" y="1766"/>
                  </a:lnTo>
                  <a:lnTo>
                    <a:pt x="25210" y="2152"/>
                  </a:lnTo>
                  <a:lnTo>
                    <a:pt x="23969" y="2593"/>
                  </a:lnTo>
                  <a:lnTo>
                    <a:pt x="22728" y="3062"/>
                  </a:lnTo>
                  <a:lnTo>
                    <a:pt x="21514" y="3586"/>
                  </a:lnTo>
                  <a:lnTo>
                    <a:pt x="20301" y="4138"/>
                  </a:lnTo>
                  <a:lnTo>
                    <a:pt x="19115" y="4745"/>
                  </a:lnTo>
                  <a:lnTo>
                    <a:pt x="17929" y="5379"/>
                  </a:lnTo>
                  <a:lnTo>
                    <a:pt x="16798" y="6068"/>
                  </a:lnTo>
                  <a:lnTo>
                    <a:pt x="15667" y="6758"/>
                  </a:lnTo>
                  <a:lnTo>
                    <a:pt x="14591" y="7503"/>
                  </a:lnTo>
                  <a:lnTo>
                    <a:pt x="13543" y="8303"/>
                  </a:lnTo>
                  <a:lnTo>
                    <a:pt x="12495" y="9103"/>
                  </a:lnTo>
                  <a:lnTo>
                    <a:pt x="11502" y="9930"/>
                  </a:lnTo>
                  <a:lnTo>
                    <a:pt x="10564" y="10813"/>
                  </a:lnTo>
                  <a:lnTo>
                    <a:pt x="9626" y="11695"/>
                  </a:lnTo>
                  <a:lnTo>
                    <a:pt x="8744" y="12605"/>
                  </a:lnTo>
                  <a:lnTo>
                    <a:pt x="7916" y="13543"/>
                  </a:lnTo>
                  <a:lnTo>
                    <a:pt x="7116" y="14509"/>
                  </a:lnTo>
                  <a:lnTo>
                    <a:pt x="6372" y="15474"/>
                  </a:lnTo>
                  <a:lnTo>
                    <a:pt x="5682" y="16467"/>
                  </a:lnTo>
                  <a:lnTo>
                    <a:pt x="5020" y="17460"/>
                  </a:lnTo>
                  <a:lnTo>
                    <a:pt x="4386" y="18453"/>
                  </a:lnTo>
                  <a:lnTo>
                    <a:pt x="3807" y="19473"/>
                  </a:lnTo>
                  <a:lnTo>
                    <a:pt x="3283" y="20466"/>
                  </a:lnTo>
                  <a:lnTo>
                    <a:pt x="2814" y="21459"/>
                  </a:lnTo>
                  <a:lnTo>
                    <a:pt x="2372" y="22452"/>
                  </a:lnTo>
                  <a:lnTo>
                    <a:pt x="1986" y="23418"/>
                  </a:lnTo>
                  <a:lnTo>
                    <a:pt x="1628" y="24383"/>
                  </a:lnTo>
                  <a:lnTo>
                    <a:pt x="1324" y="25293"/>
                  </a:lnTo>
                  <a:lnTo>
                    <a:pt x="1048" y="26176"/>
                  </a:lnTo>
                  <a:lnTo>
                    <a:pt x="800" y="27031"/>
                  </a:lnTo>
                  <a:lnTo>
                    <a:pt x="607" y="27831"/>
                  </a:lnTo>
                  <a:lnTo>
                    <a:pt x="442" y="28575"/>
                  </a:lnTo>
                  <a:lnTo>
                    <a:pt x="304" y="29265"/>
                  </a:lnTo>
                  <a:lnTo>
                    <a:pt x="193" y="29899"/>
                  </a:lnTo>
                  <a:lnTo>
                    <a:pt x="83" y="30920"/>
                  </a:lnTo>
                  <a:lnTo>
                    <a:pt x="0" y="31609"/>
                  </a:lnTo>
                  <a:lnTo>
                    <a:pt x="0" y="31830"/>
                  </a:lnTo>
                  <a:lnTo>
                    <a:pt x="249" y="31885"/>
                  </a:lnTo>
                  <a:lnTo>
                    <a:pt x="993" y="32051"/>
                  </a:lnTo>
                  <a:lnTo>
                    <a:pt x="2124" y="32216"/>
                  </a:lnTo>
                  <a:lnTo>
                    <a:pt x="2814" y="32327"/>
                  </a:lnTo>
                  <a:lnTo>
                    <a:pt x="3614" y="32409"/>
                  </a:lnTo>
                  <a:lnTo>
                    <a:pt x="4469" y="32492"/>
                  </a:lnTo>
                  <a:lnTo>
                    <a:pt x="5379" y="32575"/>
                  </a:lnTo>
                  <a:lnTo>
                    <a:pt x="6344" y="32630"/>
                  </a:lnTo>
                  <a:lnTo>
                    <a:pt x="7392" y="32658"/>
                  </a:lnTo>
                  <a:lnTo>
                    <a:pt x="9571" y="32658"/>
                  </a:lnTo>
                  <a:lnTo>
                    <a:pt x="10730" y="32602"/>
                  </a:lnTo>
                  <a:lnTo>
                    <a:pt x="11916" y="32520"/>
                  </a:lnTo>
                  <a:lnTo>
                    <a:pt x="13129" y="32409"/>
                  </a:lnTo>
                  <a:lnTo>
                    <a:pt x="14371" y="32271"/>
                  </a:lnTo>
                  <a:lnTo>
                    <a:pt x="15612" y="32078"/>
                  </a:lnTo>
                  <a:lnTo>
                    <a:pt x="16853" y="31830"/>
                  </a:lnTo>
                  <a:lnTo>
                    <a:pt x="18122" y="31582"/>
                  </a:lnTo>
                  <a:lnTo>
                    <a:pt x="19390" y="31278"/>
                  </a:lnTo>
                  <a:lnTo>
                    <a:pt x="20659" y="30920"/>
                  </a:lnTo>
                  <a:lnTo>
                    <a:pt x="21900" y="30534"/>
                  </a:lnTo>
                  <a:lnTo>
                    <a:pt x="23169" y="30092"/>
                  </a:lnTo>
                  <a:lnTo>
                    <a:pt x="24410" y="29624"/>
                  </a:lnTo>
                  <a:lnTo>
                    <a:pt x="25624" y="29100"/>
                  </a:lnTo>
                  <a:lnTo>
                    <a:pt x="26838" y="28548"/>
                  </a:lnTo>
                  <a:lnTo>
                    <a:pt x="28024" y="27941"/>
                  </a:lnTo>
                  <a:lnTo>
                    <a:pt x="29210" y="27307"/>
                  </a:lnTo>
                  <a:lnTo>
                    <a:pt x="30341" y="26645"/>
                  </a:lnTo>
                  <a:lnTo>
                    <a:pt x="31471" y="25928"/>
                  </a:lnTo>
                  <a:lnTo>
                    <a:pt x="32547" y="25183"/>
                  </a:lnTo>
                  <a:lnTo>
                    <a:pt x="33623" y="24411"/>
                  </a:lnTo>
                  <a:lnTo>
                    <a:pt x="34643" y="23611"/>
                  </a:lnTo>
                  <a:lnTo>
                    <a:pt x="35636" y="22783"/>
                  </a:lnTo>
                  <a:lnTo>
                    <a:pt x="36602" y="21901"/>
                  </a:lnTo>
                  <a:lnTo>
                    <a:pt x="37539" y="21018"/>
                  </a:lnTo>
                  <a:lnTo>
                    <a:pt x="38422" y="20108"/>
                  </a:lnTo>
                  <a:lnTo>
                    <a:pt x="39250" y="19170"/>
                  </a:lnTo>
                  <a:lnTo>
                    <a:pt x="40049" y="18232"/>
                  </a:lnTo>
                  <a:lnTo>
                    <a:pt x="40794" y="17239"/>
                  </a:lnTo>
                  <a:lnTo>
                    <a:pt x="41511" y="16274"/>
                  </a:lnTo>
                  <a:lnTo>
                    <a:pt x="42173" y="15253"/>
                  </a:lnTo>
                  <a:lnTo>
                    <a:pt x="42780" y="14260"/>
                  </a:lnTo>
                  <a:lnTo>
                    <a:pt x="43359" y="13267"/>
                  </a:lnTo>
                  <a:lnTo>
                    <a:pt x="43883" y="12247"/>
                  </a:lnTo>
                  <a:lnTo>
                    <a:pt x="44352" y="11254"/>
                  </a:lnTo>
                  <a:lnTo>
                    <a:pt x="44794" y="10261"/>
                  </a:lnTo>
                  <a:lnTo>
                    <a:pt x="45180" y="9296"/>
                  </a:lnTo>
                  <a:lnTo>
                    <a:pt x="45538" y="8358"/>
                  </a:lnTo>
                  <a:lnTo>
                    <a:pt x="45842" y="7420"/>
                  </a:lnTo>
                  <a:lnTo>
                    <a:pt x="46117" y="6537"/>
                  </a:lnTo>
                  <a:lnTo>
                    <a:pt x="46366" y="5682"/>
                  </a:lnTo>
                  <a:lnTo>
                    <a:pt x="46559" y="4882"/>
                  </a:lnTo>
                  <a:lnTo>
                    <a:pt x="46724" y="4110"/>
                  </a:lnTo>
                  <a:lnTo>
                    <a:pt x="46835" y="3421"/>
                  </a:lnTo>
                  <a:lnTo>
                    <a:pt x="46945" y="2786"/>
                  </a:lnTo>
                  <a:lnTo>
                    <a:pt x="47083" y="1766"/>
                  </a:lnTo>
                  <a:lnTo>
                    <a:pt x="47138" y="1104"/>
                  </a:lnTo>
                  <a:lnTo>
                    <a:pt x="47138" y="855"/>
                  </a:lnTo>
                  <a:lnTo>
                    <a:pt x="46890" y="800"/>
                  </a:lnTo>
                  <a:lnTo>
                    <a:pt x="46173" y="662"/>
                  </a:lnTo>
                  <a:lnTo>
                    <a:pt x="45014" y="469"/>
                  </a:lnTo>
                  <a:lnTo>
                    <a:pt x="44325" y="359"/>
                  </a:lnTo>
                  <a:lnTo>
                    <a:pt x="43525" y="276"/>
                  </a:lnTo>
                  <a:lnTo>
                    <a:pt x="42670" y="194"/>
                  </a:lnTo>
                  <a:lnTo>
                    <a:pt x="41760" y="111"/>
                  </a:lnTo>
                  <a:lnTo>
                    <a:pt x="40794" y="56"/>
                  </a:lnTo>
                  <a:lnTo>
                    <a:pt x="39746" y="28"/>
                  </a:lnTo>
                  <a:lnTo>
                    <a:pt x="386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5"/>
            <p:cNvSpPr/>
            <p:nvPr/>
          </p:nvSpPr>
          <p:spPr>
            <a:xfrm>
              <a:off x="7647249" y="3955045"/>
              <a:ext cx="730964" cy="491692"/>
            </a:xfrm>
            <a:custGeom>
              <a:avLst/>
              <a:gdLst/>
              <a:ahLst/>
              <a:cxnLst/>
              <a:rect l="l" t="t" r="r" b="b"/>
              <a:pathLst>
                <a:path w="42809" h="28796" extrusionOk="0">
                  <a:moveTo>
                    <a:pt x="42119" y="0"/>
                  </a:moveTo>
                  <a:lnTo>
                    <a:pt x="42008" y="28"/>
                  </a:lnTo>
                  <a:lnTo>
                    <a:pt x="41898" y="83"/>
                  </a:lnTo>
                  <a:lnTo>
                    <a:pt x="20770" y="14150"/>
                  </a:lnTo>
                  <a:lnTo>
                    <a:pt x="28438" y="2234"/>
                  </a:lnTo>
                  <a:lnTo>
                    <a:pt x="28466" y="2151"/>
                  </a:lnTo>
                  <a:lnTo>
                    <a:pt x="28493" y="2041"/>
                  </a:lnTo>
                  <a:lnTo>
                    <a:pt x="28493" y="1931"/>
                  </a:lnTo>
                  <a:lnTo>
                    <a:pt x="28493" y="1848"/>
                  </a:lnTo>
                  <a:lnTo>
                    <a:pt x="28438" y="1738"/>
                  </a:lnTo>
                  <a:lnTo>
                    <a:pt x="28383" y="1655"/>
                  </a:lnTo>
                  <a:lnTo>
                    <a:pt x="28245" y="1517"/>
                  </a:lnTo>
                  <a:lnTo>
                    <a:pt x="28052" y="1407"/>
                  </a:lnTo>
                  <a:lnTo>
                    <a:pt x="27941" y="1379"/>
                  </a:lnTo>
                  <a:lnTo>
                    <a:pt x="27748" y="1379"/>
                  </a:lnTo>
                  <a:lnTo>
                    <a:pt x="27666" y="1434"/>
                  </a:lnTo>
                  <a:lnTo>
                    <a:pt x="27583" y="1489"/>
                  </a:lnTo>
                  <a:lnTo>
                    <a:pt x="27500" y="1572"/>
                  </a:lnTo>
                  <a:lnTo>
                    <a:pt x="18426" y="15722"/>
                  </a:lnTo>
                  <a:lnTo>
                    <a:pt x="5821" y="24107"/>
                  </a:lnTo>
                  <a:lnTo>
                    <a:pt x="12165" y="10564"/>
                  </a:lnTo>
                  <a:lnTo>
                    <a:pt x="12192" y="10481"/>
                  </a:lnTo>
                  <a:lnTo>
                    <a:pt x="12192" y="10371"/>
                  </a:lnTo>
                  <a:lnTo>
                    <a:pt x="12192" y="10261"/>
                  </a:lnTo>
                  <a:lnTo>
                    <a:pt x="12137" y="10178"/>
                  </a:lnTo>
                  <a:lnTo>
                    <a:pt x="12082" y="10095"/>
                  </a:lnTo>
                  <a:lnTo>
                    <a:pt x="12027" y="10012"/>
                  </a:lnTo>
                  <a:lnTo>
                    <a:pt x="11834" y="9930"/>
                  </a:lnTo>
                  <a:lnTo>
                    <a:pt x="11640" y="9874"/>
                  </a:lnTo>
                  <a:lnTo>
                    <a:pt x="11420" y="9874"/>
                  </a:lnTo>
                  <a:lnTo>
                    <a:pt x="11337" y="9902"/>
                  </a:lnTo>
                  <a:lnTo>
                    <a:pt x="11227" y="9957"/>
                  </a:lnTo>
                  <a:lnTo>
                    <a:pt x="11172" y="10040"/>
                  </a:lnTo>
                  <a:lnTo>
                    <a:pt x="11116" y="10150"/>
                  </a:lnTo>
                  <a:lnTo>
                    <a:pt x="4000" y="25348"/>
                  </a:lnTo>
                  <a:lnTo>
                    <a:pt x="222" y="27858"/>
                  </a:lnTo>
                  <a:lnTo>
                    <a:pt x="111" y="27941"/>
                  </a:lnTo>
                  <a:lnTo>
                    <a:pt x="56" y="28023"/>
                  </a:lnTo>
                  <a:lnTo>
                    <a:pt x="28" y="28106"/>
                  </a:lnTo>
                  <a:lnTo>
                    <a:pt x="1" y="28189"/>
                  </a:lnTo>
                  <a:lnTo>
                    <a:pt x="28" y="28299"/>
                  </a:lnTo>
                  <a:lnTo>
                    <a:pt x="56" y="28382"/>
                  </a:lnTo>
                  <a:lnTo>
                    <a:pt x="139" y="28547"/>
                  </a:lnTo>
                  <a:lnTo>
                    <a:pt x="304" y="28685"/>
                  </a:lnTo>
                  <a:lnTo>
                    <a:pt x="415" y="28741"/>
                  </a:lnTo>
                  <a:lnTo>
                    <a:pt x="497" y="28768"/>
                  </a:lnTo>
                  <a:lnTo>
                    <a:pt x="608" y="28796"/>
                  </a:lnTo>
                  <a:lnTo>
                    <a:pt x="718" y="28796"/>
                  </a:lnTo>
                  <a:lnTo>
                    <a:pt x="828" y="28768"/>
                  </a:lnTo>
                  <a:lnTo>
                    <a:pt x="939" y="28685"/>
                  </a:lnTo>
                  <a:lnTo>
                    <a:pt x="4690" y="26203"/>
                  </a:lnTo>
                  <a:lnTo>
                    <a:pt x="23280" y="24769"/>
                  </a:lnTo>
                  <a:lnTo>
                    <a:pt x="23418" y="24769"/>
                  </a:lnTo>
                  <a:lnTo>
                    <a:pt x="23501" y="24714"/>
                  </a:lnTo>
                  <a:lnTo>
                    <a:pt x="23584" y="24658"/>
                  </a:lnTo>
                  <a:lnTo>
                    <a:pt x="23666" y="24576"/>
                  </a:lnTo>
                  <a:lnTo>
                    <a:pt x="23694" y="24493"/>
                  </a:lnTo>
                  <a:lnTo>
                    <a:pt x="23721" y="24410"/>
                  </a:lnTo>
                  <a:lnTo>
                    <a:pt x="23721" y="24327"/>
                  </a:lnTo>
                  <a:lnTo>
                    <a:pt x="23721" y="24217"/>
                  </a:lnTo>
                  <a:lnTo>
                    <a:pt x="23694" y="24134"/>
                  </a:lnTo>
                  <a:lnTo>
                    <a:pt x="23639" y="24052"/>
                  </a:lnTo>
                  <a:lnTo>
                    <a:pt x="23584" y="23941"/>
                  </a:lnTo>
                  <a:lnTo>
                    <a:pt x="23528" y="23886"/>
                  </a:lnTo>
                  <a:lnTo>
                    <a:pt x="23418" y="23831"/>
                  </a:lnTo>
                  <a:lnTo>
                    <a:pt x="23335" y="23776"/>
                  </a:lnTo>
                  <a:lnTo>
                    <a:pt x="23225" y="23748"/>
                  </a:lnTo>
                  <a:lnTo>
                    <a:pt x="23087" y="23748"/>
                  </a:lnTo>
                  <a:lnTo>
                    <a:pt x="6455" y="25017"/>
                  </a:lnTo>
                  <a:lnTo>
                    <a:pt x="19115" y="16577"/>
                  </a:lnTo>
                  <a:lnTo>
                    <a:pt x="37099" y="13763"/>
                  </a:lnTo>
                  <a:lnTo>
                    <a:pt x="37209" y="13736"/>
                  </a:lnTo>
                  <a:lnTo>
                    <a:pt x="37319" y="13708"/>
                  </a:lnTo>
                  <a:lnTo>
                    <a:pt x="37402" y="13626"/>
                  </a:lnTo>
                  <a:lnTo>
                    <a:pt x="37457" y="13543"/>
                  </a:lnTo>
                  <a:lnTo>
                    <a:pt x="37485" y="13460"/>
                  </a:lnTo>
                  <a:lnTo>
                    <a:pt x="37512" y="13377"/>
                  </a:lnTo>
                  <a:lnTo>
                    <a:pt x="37540" y="13267"/>
                  </a:lnTo>
                  <a:lnTo>
                    <a:pt x="37512" y="13184"/>
                  </a:lnTo>
                  <a:lnTo>
                    <a:pt x="37485" y="13074"/>
                  </a:lnTo>
                  <a:lnTo>
                    <a:pt x="37457" y="12991"/>
                  </a:lnTo>
                  <a:lnTo>
                    <a:pt x="37402" y="12908"/>
                  </a:lnTo>
                  <a:lnTo>
                    <a:pt x="37319" y="12853"/>
                  </a:lnTo>
                  <a:lnTo>
                    <a:pt x="37237" y="12798"/>
                  </a:lnTo>
                  <a:lnTo>
                    <a:pt x="37126" y="12743"/>
                  </a:lnTo>
                  <a:lnTo>
                    <a:pt x="36906" y="12743"/>
                  </a:lnTo>
                  <a:lnTo>
                    <a:pt x="21184" y="15198"/>
                  </a:lnTo>
                  <a:lnTo>
                    <a:pt x="42615" y="938"/>
                  </a:lnTo>
                  <a:lnTo>
                    <a:pt x="42698" y="855"/>
                  </a:lnTo>
                  <a:lnTo>
                    <a:pt x="42753" y="772"/>
                  </a:lnTo>
                  <a:lnTo>
                    <a:pt x="42808" y="690"/>
                  </a:lnTo>
                  <a:lnTo>
                    <a:pt x="42808" y="579"/>
                  </a:lnTo>
                  <a:lnTo>
                    <a:pt x="42808" y="497"/>
                  </a:lnTo>
                  <a:lnTo>
                    <a:pt x="42781" y="414"/>
                  </a:lnTo>
                  <a:lnTo>
                    <a:pt x="42670" y="221"/>
                  </a:lnTo>
                  <a:lnTo>
                    <a:pt x="42505" y="83"/>
                  </a:lnTo>
                  <a:lnTo>
                    <a:pt x="42422" y="28"/>
                  </a:lnTo>
                  <a:lnTo>
                    <a:pt x="423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5"/>
            <p:cNvSpPr/>
            <p:nvPr/>
          </p:nvSpPr>
          <p:spPr>
            <a:xfrm>
              <a:off x="4018487" y="3699774"/>
              <a:ext cx="504413" cy="767692"/>
            </a:xfrm>
            <a:custGeom>
              <a:avLst/>
              <a:gdLst/>
              <a:ahLst/>
              <a:cxnLst/>
              <a:rect l="l" t="t" r="r" b="b"/>
              <a:pathLst>
                <a:path w="29541" h="44960" extrusionOk="0">
                  <a:moveTo>
                    <a:pt x="1214" y="1"/>
                  </a:moveTo>
                  <a:lnTo>
                    <a:pt x="1131" y="221"/>
                  </a:lnTo>
                  <a:lnTo>
                    <a:pt x="966" y="856"/>
                  </a:lnTo>
                  <a:lnTo>
                    <a:pt x="745" y="1821"/>
                  </a:lnTo>
                  <a:lnTo>
                    <a:pt x="607" y="2400"/>
                  </a:lnTo>
                  <a:lnTo>
                    <a:pt x="497" y="3062"/>
                  </a:lnTo>
                  <a:lnTo>
                    <a:pt x="386" y="3807"/>
                  </a:lnTo>
                  <a:lnTo>
                    <a:pt x="276" y="4607"/>
                  </a:lnTo>
                  <a:lnTo>
                    <a:pt x="193" y="5434"/>
                  </a:lnTo>
                  <a:lnTo>
                    <a:pt x="111" y="6344"/>
                  </a:lnTo>
                  <a:lnTo>
                    <a:pt x="55" y="7282"/>
                  </a:lnTo>
                  <a:lnTo>
                    <a:pt x="0" y="8248"/>
                  </a:lnTo>
                  <a:lnTo>
                    <a:pt x="0" y="9268"/>
                  </a:lnTo>
                  <a:lnTo>
                    <a:pt x="28" y="10316"/>
                  </a:lnTo>
                  <a:lnTo>
                    <a:pt x="83" y="11364"/>
                  </a:lnTo>
                  <a:lnTo>
                    <a:pt x="166" y="12468"/>
                  </a:lnTo>
                  <a:lnTo>
                    <a:pt x="304" y="13571"/>
                  </a:lnTo>
                  <a:lnTo>
                    <a:pt x="469" y="14702"/>
                  </a:lnTo>
                  <a:lnTo>
                    <a:pt x="662" y="15833"/>
                  </a:lnTo>
                  <a:lnTo>
                    <a:pt x="910" y="16964"/>
                  </a:lnTo>
                  <a:lnTo>
                    <a:pt x="1186" y="18094"/>
                  </a:lnTo>
                  <a:lnTo>
                    <a:pt x="1490" y="19253"/>
                  </a:lnTo>
                  <a:lnTo>
                    <a:pt x="1848" y="20384"/>
                  </a:lnTo>
                  <a:lnTo>
                    <a:pt x="2234" y="21542"/>
                  </a:lnTo>
                  <a:lnTo>
                    <a:pt x="2676" y="22673"/>
                  </a:lnTo>
                  <a:lnTo>
                    <a:pt x="3172" y="23776"/>
                  </a:lnTo>
                  <a:lnTo>
                    <a:pt x="3669" y="24907"/>
                  </a:lnTo>
                  <a:lnTo>
                    <a:pt x="4220" y="25983"/>
                  </a:lnTo>
                  <a:lnTo>
                    <a:pt x="4827" y="27059"/>
                  </a:lnTo>
                  <a:lnTo>
                    <a:pt x="5434" y="28134"/>
                  </a:lnTo>
                  <a:lnTo>
                    <a:pt x="6096" y="29182"/>
                  </a:lnTo>
                  <a:lnTo>
                    <a:pt x="6785" y="30203"/>
                  </a:lnTo>
                  <a:lnTo>
                    <a:pt x="7503" y="31196"/>
                  </a:lnTo>
                  <a:lnTo>
                    <a:pt x="8247" y="32161"/>
                  </a:lnTo>
                  <a:lnTo>
                    <a:pt x="9020" y="33099"/>
                  </a:lnTo>
                  <a:lnTo>
                    <a:pt x="9819" y="34009"/>
                  </a:lnTo>
                  <a:lnTo>
                    <a:pt x="10619" y="34892"/>
                  </a:lnTo>
                  <a:lnTo>
                    <a:pt x="11474" y="35747"/>
                  </a:lnTo>
                  <a:lnTo>
                    <a:pt x="12357" y="36547"/>
                  </a:lnTo>
                  <a:lnTo>
                    <a:pt x="13240" y="37347"/>
                  </a:lnTo>
                  <a:lnTo>
                    <a:pt x="14122" y="38064"/>
                  </a:lnTo>
                  <a:lnTo>
                    <a:pt x="15032" y="38781"/>
                  </a:lnTo>
                  <a:lnTo>
                    <a:pt x="15943" y="39443"/>
                  </a:lnTo>
                  <a:lnTo>
                    <a:pt x="16880" y="40077"/>
                  </a:lnTo>
                  <a:lnTo>
                    <a:pt x="17791" y="40656"/>
                  </a:lnTo>
                  <a:lnTo>
                    <a:pt x="18701" y="41208"/>
                  </a:lnTo>
                  <a:lnTo>
                    <a:pt x="19611" y="41705"/>
                  </a:lnTo>
                  <a:lnTo>
                    <a:pt x="20521" y="42174"/>
                  </a:lnTo>
                  <a:lnTo>
                    <a:pt x="21404" y="42615"/>
                  </a:lnTo>
                  <a:lnTo>
                    <a:pt x="22259" y="43001"/>
                  </a:lnTo>
                  <a:lnTo>
                    <a:pt x="23086" y="43332"/>
                  </a:lnTo>
                  <a:lnTo>
                    <a:pt x="23859" y="43663"/>
                  </a:lnTo>
                  <a:lnTo>
                    <a:pt x="24603" y="43939"/>
                  </a:lnTo>
                  <a:lnTo>
                    <a:pt x="25321" y="44159"/>
                  </a:lnTo>
                  <a:lnTo>
                    <a:pt x="25955" y="44380"/>
                  </a:lnTo>
                  <a:lnTo>
                    <a:pt x="26534" y="44546"/>
                  </a:lnTo>
                  <a:lnTo>
                    <a:pt x="27499" y="44794"/>
                  </a:lnTo>
                  <a:lnTo>
                    <a:pt x="28134" y="44932"/>
                  </a:lnTo>
                  <a:lnTo>
                    <a:pt x="28355" y="44959"/>
                  </a:lnTo>
                  <a:lnTo>
                    <a:pt x="28410" y="44766"/>
                  </a:lnTo>
                  <a:lnTo>
                    <a:pt x="28575" y="44132"/>
                  </a:lnTo>
                  <a:lnTo>
                    <a:pt x="28823" y="43166"/>
                  </a:lnTo>
                  <a:lnTo>
                    <a:pt x="28934" y="42587"/>
                  </a:lnTo>
                  <a:lnTo>
                    <a:pt x="29044" y="41925"/>
                  </a:lnTo>
                  <a:lnTo>
                    <a:pt x="29182" y="41181"/>
                  </a:lnTo>
                  <a:lnTo>
                    <a:pt x="29265" y="40381"/>
                  </a:lnTo>
                  <a:lnTo>
                    <a:pt x="29375" y="39553"/>
                  </a:lnTo>
                  <a:lnTo>
                    <a:pt x="29430" y="38643"/>
                  </a:lnTo>
                  <a:lnTo>
                    <a:pt x="29485" y="37705"/>
                  </a:lnTo>
                  <a:lnTo>
                    <a:pt x="29513" y="36740"/>
                  </a:lnTo>
                  <a:lnTo>
                    <a:pt x="29541" y="35719"/>
                  </a:lnTo>
                  <a:lnTo>
                    <a:pt x="29513" y="34699"/>
                  </a:lnTo>
                  <a:lnTo>
                    <a:pt x="29458" y="33623"/>
                  </a:lnTo>
                  <a:lnTo>
                    <a:pt x="29375" y="32547"/>
                  </a:lnTo>
                  <a:lnTo>
                    <a:pt x="29237" y="31417"/>
                  </a:lnTo>
                  <a:lnTo>
                    <a:pt x="29072" y="30313"/>
                  </a:lnTo>
                  <a:lnTo>
                    <a:pt x="28879" y="29182"/>
                  </a:lnTo>
                  <a:lnTo>
                    <a:pt x="28630" y="28024"/>
                  </a:lnTo>
                  <a:lnTo>
                    <a:pt x="28355" y="26893"/>
                  </a:lnTo>
                  <a:lnTo>
                    <a:pt x="28051" y="25735"/>
                  </a:lnTo>
                  <a:lnTo>
                    <a:pt x="27693" y="24604"/>
                  </a:lnTo>
                  <a:lnTo>
                    <a:pt x="27306" y="23473"/>
                  </a:lnTo>
                  <a:lnTo>
                    <a:pt x="26865" y="22342"/>
                  </a:lnTo>
                  <a:lnTo>
                    <a:pt x="26396" y="21211"/>
                  </a:lnTo>
                  <a:lnTo>
                    <a:pt x="25872" y="20108"/>
                  </a:lnTo>
                  <a:lnTo>
                    <a:pt x="25321" y="19005"/>
                  </a:lnTo>
                  <a:lnTo>
                    <a:pt x="24741" y="17929"/>
                  </a:lnTo>
                  <a:lnTo>
                    <a:pt x="24134" y="16853"/>
                  </a:lnTo>
                  <a:lnTo>
                    <a:pt x="23473" y="15805"/>
                  </a:lnTo>
                  <a:lnTo>
                    <a:pt x="22783" y="14785"/>
                  </a:lnTo>
                  <a:lnTo>
                    <a:pt x="22093" y="13792"/>
                  </a:lnTo>
                  <a:lnTo>
                    <a:pt x="21349" y="12799"/>
                  </a:lnTo>
                  <a:lnTo>
                    <a:pt x="20576" y="11861"/>
                  </a:lnTo>
                  <a:lnTo>
                    <a:pt x="19777" y="10951"/>
                  </a:lnTo>
                  <a:lnTo>
                    <a:pt x="18949" y="10068"/>
                  </a:lnTo>
                  <a:lnTo>
                    <a:pt x="18094" y="9213"/>
                  </a:lnTo>
                  <a:lnTo>
                    <a:pt x="17239" y="8413"/>
                  </a:lnTo>
                  <a:lnTo>
                    <a:pt x="16356" y="7641"/>
                  </a:lnTo>
                  <a:lnTo>
                    <a:pt x="15446" y="6896"/>
                  </a:lnTo>
                  <a:lnTo>
                    <a:pt x="14564" y="6179"/>
                  </a:lnTo>
                  <a:lnTo>
                    <a:pt x="13626" y="5517"/>
                  </a:lnTo>
                  <a:lnTo>
                    <a:pt x="12716" y="4883"/>
                  </a:lnTo>
                  <a:lnTo>
                    <a:pt x="11805" y="4303"/>
                  </a:lnTo>
                  <a:lnTo>
                    <a:pt x="10868" y="3752"/>
                  </a:lnTo>
                  <a:lnTo>
                    <a:pt x="9957" y="3255"/>
                  </a:lnTo>
                  <a:lnTo>
                    <a:pt x="9075" y="2786"/>
                  </a:lnTo>
                  <a:lnTo>
                    <a:pt x="8192" y="2373"/>
                  </a:lnTo>
                  <a:lnTo>
                    <a:pt x="7337" y="1986"/>
                  </a:lnTo>
                  <a:lnTo>
                    <a:pt x="6510" y="1628"/>
                  </a:lnTo>
                  <a:lnTo>
                    <a:pt x="5710" y="1324"/>
                  </a:lnTo>
                  <a:lnTo>
                    <a:pt x="4965" y="1049"/>
                  </a:lnTo>
                  <a:lnTo>
                    <a:pt x="4248" y="800"/>
                  </a:lnTo>
                  <a:lnTo>
                    <a:pt x="3613" y="607"/>
                  </a:lnTo>
                  <a:lnTo>
                    <a:pt x="3034" y="442"/>
                  </a:lnTo>
                  <a:lnTo>
                    <a:pt x="2069" y="194"/>
                  </a:lnTo>
                  <a:lnTo>
                    <a:pt x="1434" y="56"/>
                  </a:lnTo>
                  <a:lnTo>
                    <a:pt x="12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5"/>
            <p:cNvSpPr/>
            <p:nvPr/>
          </p:nvSpPr>
          <p:spPr>
            <a:xfrm>
              <a:off x="4063224" y="3734163"/>
              <a:ext cx="423887" cy="700809"/>
            </a:xfrm>
            <a:custGeom>
              <a:avLst/>
              <a:gdLst/>
              <a:ahLst/>
              <a:cxnLst/>
              <a:rect l="l" t="t" r="r" b="b"/>
              <a:pathLst>
                <a:path w="24825" h="41043" extrusionOk="0">
                  <a:moveTo>
                    <a:pt x="414" y="0"/>
                  </a:moveTo>
                  <a:lnTo>
                    <a:pt x="249" y="55"/>
                  </a:lnTo>
                  <a:lnTo>
                    <a:pt x="111" y="166"/>
                  </a:lnTo>
                  <a:lnTo>
                    <a:pt x="56" y="248"/>
                  </a:lnTo>
                  <a:lnTo>
                    <a:pt x="0" y="331"/>
                  </a:lnTo>
                  <a:lnTo>
                    <a:pt x="0" y="414"/>
                  </a:lnTo>
                  <a:lnTo>
                    <a:pt x="0" y="524"/>
                  </a:lnTo>
                  <a:lnTo>
                    <a:pt x="28" y="607"/>
                  </a:lnTo>
                  <a:lnTo>
                    <a:pt x="56" y="717"/>
                  </a:lnTo>
                  <a:lnTo>
                    <a:pt x="12330" y="21321"/>
                  </a:lnTo>
                  <a:lnTo>
                    <a:pt x="12330" y="21321"/>
                  </a:lnTo>
                  <a:lnTo>
                    <a:pt x="718" y="13350"/>
                  </a:lnTo>
                  <a:lnTo>
                    <a:pt x="635" y="13295"/>
                  </a:lnTo>
                  <a:lnTo>
                    <a:pt x="552" y="13267"/>
                  </a:lnTo>
                  <a:lnTo>
                    <a:pt x="442" y="13267"/>
                  </a:lnTo>
                  <a:lnTo>
                    <a:pt x="359" y="13295"/>
                  </a:lnTo>
                  <a:lnTo>
                    <a:pt x="276" y="13322"/>
                  </a:lnTo>
                  <a:lnTo>
                    <a:pt x="221" y="13377"/>
                  </a:lnTo>
                  <a:lnTo>
                    <a:pt x="83" y="13515"/>
                  </a:lnTo>
                  <a:lnTo>
                    <a:pt x="28" y="13681"/>
                  </a:lnTo>
                  <a:lnTo>
                    <a:pt x="28" y="13763"/>
                  </a:lnTo>
                  <a:lnTo>
                    <a:pt x="28" y="13874"/>
                  </a:lnTo>
                  <a:lnTo>
                    <a:pt x="56" y="13957"/>
                  </a:lnTo>
                  <a:lnTo>
                    <a:pt x="83" y="14039"/>
                  </a:lnTo>
                  <a:lnTo>
                    <a:pt x="166" y="14122"/>
                  </a:lnTo>
                  <a:lnTo>
                    <a:pt x="249" y="14205"/>
                  </a:lnTo>
                  <a:lnTo>
                    <a:pt x="13516" y="23307"/>
                  </a:lnTo>
                  <a:lnTo>
                    <a:pt x="20770" y="35471"/>
                  </a:lnTo>
                  <a:lnTo>
                    <a:pt x="8054" y="28244"/>
                  </a:lnTo>
                  <a:lnTo>
                    <a:pt x="7944" y="28189"/>
                  </a:lnTo>
                  <a:lnTo>
                    <a:pt x="7668" y="28189"/>
                  </a:lnTo>
                  <a:lnTo>
                    <a:pt x="7586" y="28244"/>
                  </a:lnTo>
                  <a:lnTo>
                    <a:pt x="7503" y="28299"/>
                  </a:lnTo>
                  <a:lnTo>
                    <a:pt x="7392" y="28437"/>
                  </a:lnTo>
                  <a:lnTo>
                    <a:pt x="7337" y="28603"/>
                  </a:lnTo>
                  <a:lnTo>
                    <a:pt x="7310" y="28685"/>
                  </a:lnTo>
                  <a:lnTo>
                    <a:pt x="7337" y="28768"/>
                  </a:lnTo>
                  <a:lnTo>
                    <a:pt x="7365" y="28878"/>
                  </a:lnTo>
                  <a:lnTo>
                    <a:pt x="7392" y="28961"/>
                  </a:lnTo>
                  <a:lnTo>
                    <a:pt x="7475" y="29016"/>
                  </a:lnTo>
                  <a:lnTo>
                    <a:pt x="7558" y="29099"/>
                  </a:lnTo>
                  <a:lnTo>
                    <a:pt x="21763" y="37181"/>
                  </a:lnTo>
                  <a:lnTo>
                    <a:pt x="23914" y="40794"/>
                  </a:lnTo>
                  <a:lnTo>
                    <a:pt x="23997" y="40904"/>
                  </a:lnTo>
                  <a:lnTo>
                    <a:pt x="24052" y="40959"/>
                  </a:lnTo>
                  <a:lnTo>
                    <a:pt x="24135" y="41015"/>
                  </a:lnTo>
                  <a:lnTo>
                    <a:pt x="24245" y="41042"/>
                  </a:lnTo>
                  <a:lnTo>
                    <a:pt x="24328" y="41042"/>
                  </a:lnTo>
                  <a:lnTo>
                    <a:pt x="24411" y="41015"/>
                  </a:lnTo>
                  <a:lnTo>
                    <a:pt x="24576" y="40959"/>
                  </a:lnTo>
                  <a:lnTo>
                    <a:pt x="24714" y="40849"/>
                  </a:lnTo>
                  <a:lnTo>
                    <a:pt x="24769" y="40766"/>
                  </a:lnTo>
                  <a:lnTo>
                    <a:pt x="24824" y="40684"/>
                  </a:lnTo>
                  <a:lnTo>
                    <a:pt x="24824" y="40601"/>
                  </a:lnTo>
                  <a:lnTo>
                    <a:pt x="24824" y="40518"/>
                  </a:lnTo>
                  <a:lnTo>
                    <a:pt x="24824" y="40408"/>
                  </a:lnTo>
                  <a:lnTo>
                    <a:pt x="24769" y="40297"/>
                  </a:lnTo>
                  <a:lnTo>
                    <a:pt x="22590" y="36684"/>
                  </a:lnTo>
                  <a:lnTo>
                    <a:pt x="21928" y="20521"/>
                  </a:lnTo>
                  <a:lnTo>
                    <a:pt x="21928" y="20411"/>
                  </a:lnTo>
                  <a:lnTo>
                    <a:pt x="21873" y="20300"/>
                  </a:lnTo>
                  <a:lnTo>
                    <a:pt x="21818" y="20218"/>
                  </a:lnTo>
                  <a:lnTo>
                    <a:pt x="21763" y="20163"/>
                  </a:lnTo>
                  <a:lnTo>
                    <a:pt x="21680" y="20107"/>
                  </a:lnTo>
                  <a:lnTo>
                    <a:pt x="21597" y="20080"/>
                  </a:lnTo>
                  <a:lnTo>
                    <a:pt x="21432" y="20052"/>
                  </a:lnTo>
                  <a:lnTo>
                    <a:pt x="21239" y="20080"/>
                  </a:lnTo>
                  <a:lnTo>
                    <a:pt x="21156" y="20107"/>
                  </a:lnTo>
                  <a:lnTo>
                    <a:pt x="21101" y="20163"/>
                  </a:lnTo>
                  <a:lnTo>
                    <a:pt x="21046" y="20218"/>
                  </a:lnTo>
                  <a:lnTo>
                    <a:pt x="20990" y="20300"/>
                  </a:lnTo>
                  <a:lnTo>
                    <a:pt x="20963" y="20411"/>
                  </a:lnTo>
                  <a:lnTo>
                    <a:pt x="20963" y="20521"/>
                  </a:lnTo>
                  <a:lnTo>
                    <a:pt x="21542" y="34919"/>
                  </a:lnTo>
                  <a:lnTo>
                    <a:pt x="14343" y="22783"/>
                  </a:lnTo>
                  <a:lnTo>
                    <a:pt x="11778" y="6840"/>
                  </a:lnTo>
                  <a:lnTo>
                    <a:pt x="11750" y="6730"/>
                  </a:lnTo>
                  <a:lnTo>
                    <a:pt x="11695" y="6647"/>
                  </a:lnTo>
                  <a:lnTo>
                    <a:pt x="11640" y="6592"/>
                  </a:lnTo>
                  <a:lnTo>
                    <a:pt x="11557" y="6537"/>
                  </a:lnTo>
                  <a:lnTo>
                    <a:pt x="11475" y="6509"/>
                  </a:lnTo>
                  <a:lnTo>
                    <a:pt x="11392" y="6482"/>
                  </a:lnTo>
                  <a:lnTo>
                    <a:pt x="11226" y="6509"/>
                  </a:lnTo>
                  <a:lnTo>
                    <a:pt x="11061" y="6592"/>
                  </a:lnTo>
                  <a:lnTo>
                    <a:pt x="10923" y="6702"/>
                  </a:lnTo>
                  <a:lnTo>
                    <a:pt x="10868" y="6785"/>
                  </a:lnTo>
                  <a:lnTo>
                    <a:pt x="10840" y="6896"/>
                  </a:lnTo>
                  <a:lnTo>
                    <a:pt x="10813" y="6978"/>
                  </a:lnTo>
                  <a:lnTo>
                    <a:pt x="10840" y="7089"/>
                  </a:lnTo>
                  <a:lnTo>
                    <a:pt x="12992" y="20521"/>
                  </a:lnTo>
                  <a:lnTo>
                    <a:pt x="12992" y="20521"/>
                  </a:lnTo>
                  <a:lnTo>
                    <a:pt x="911" y="221"/>
                  </a:lnTo>
                  <a:lnTo>
                    <a:pt x="828" y="138"/>
                  </a:lnTo>
                  <a:lnTo>
                    <a:pt x="773" y="55"/>
                  </a:lnTo>
                  <a:lnTo>
                    <a:pt x="690" y="28"/>
                  </a:lnTo>
                  <a:lnTo>
                    <a:pt x="5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5"/>
            <p:cNvSpPr/>
            <p:nvPr/>
          </p:nvSpPr>
          <p:spPr>
            <a:xfrm>
              <a:off x="3540934" y="3923012"/>
              <a:ext cx="804881" cy="557635"/>
            </a:xfrm>
            <a:custGeom>
              <a:avLst/>
              <a:gdLst/>
              <a:ahLst/>
              <a:cxnLst/>
              <a:rect l="l" t="t" r="r" b="b"/>
              <a:pathLst>
                <a:path w="47138" h="32658" extrusionOk="0">
                  <a:moveTo>
                    <a:pt x="8468" y="0"/>
                  </a:moveTo>
                  <a:lnTo>
                    <a:pt x="7392" y="28"/>
                  </a:lnTo>
                  <a:lnTo>
                    <a:pt x="6371" y="56"/>
                  </a:lnTo>
                  <a:lnTo>
                    <a:pt x="5378" y="111"/>
                  </a:lnTo>
                  <a:lnTo>
                    <a:pt x="4468" y="194"/>
                  </a:lnTo>
                  <a:lnTo>
                    <a:pt x="3613" y="276"/>
                  </a:lnTo>
                  <a:lnTo>
                    <a:pt x="2813" y="359"/>
                  </a:lnTo>
                  <a:lnTo>
                    <a:pt x="2124" y="469"/>
                  </a:lnTo>
                  <a:lnTo>
                    <a:pt x="965" y="662"/>
                  </a:lnTo>
                  <a:lnTo>
                    <a:pt x="248" y="800"/>
                  </a:lnTo>
                  <a:lnTo>
                    <a:pt x="0" y="855"/>
                  </a:lnTo>
                  <a:lnTo>
                    <a:pt x="0" y="1104"/>
                  </a:lnTo>
                  <a:lnTo>
                    <a:pt x="55" y="1766"/>
                  </a:lnTo>
                  <a:lnTo>
                    <a:pt x="193" y="2786"/>
                  </a:lnTo>
                  <a:lnTo>
                    <a:pt x="303" y="3421"/>
                  </a:lnTo>
                  <a:lnTo>
                    <a:pt x="441" y="4110"/>
                  </a:lnTo>
                  <a:lnTo>
                    <a:pt x="579" y="4882"/>
                  </a:lnTo>
                  <a:lnTo>
                    <a:pt x="800" y="5682"/>
                  </a:lnTo>
                  <a:lnTo>
                    <a:pt x="1021" y="6537"/>
                  </a:lnTo>
                  <a:lnTo>
                    <a:pt x="1296" y="7420"/>
                  </a:lnTo>
                  <a:lnTo>
                    <a:pt x="1600" y="8358"/>
                  </a:lnTo>
                  <a:lnTo>
                    <a:pt x="1958" y="9296"/>
                  </a:lnTo>
                  <a:lnTo>
                    <a:pt x="2344" y="10261"/>
                  </a:lnTo>
                  <a:lnTo>
                    <a:pt x="2786" y="11254"/>
                  </a:lnTo>
                  <a:lnTo>
                    <a:pt x="3255" y="12247"/>
                  </a:lnTo>
                  <a:lnTo>
                    <a:pt x="3779" y="13267"/>
                  </a:lnTo>
                  <a:lnTo>
                    <a:pt x="4358" y="14260"/>
                  </a:lnTo>
                  <a:lnTo>
                    <a:pt x="4965" y="15253"/>
                  </a:lnTo>
                  <a:lnTo>
                    <a:pt x="5627" y="16274"/>
                  </a:lnTo>
                  <a:lnTo>
                    <a:pt x="6344" y="17239"/>
                  </a:lnTo>
                  <a:lnTo>
                    <a:pt x="7089" y="18232"/>
                  </a:lnTo>
                  <a:lnTo>
                    <a:pt x="7888" y="19170"/>
                  </a:lnTo>
                  <a:lnTo>
                    <a:pt x="8744" y="20108"/>
                  </a:lnTo>
                  <a:lnTo>
                    <a:pt x="9599" y="21018"/>
                  </a:lnTo>
                  <a:lnTo>
                    <a:pt x="10536" y="21901"/>
                  </a:lnTo>
                  <a:lnTo>
                    <a:pt x="11502" y="22783"/>
                  </a:lnTo>
                  <a:lnTo>
                    <a:pt x="12495" y="23611"/>
                  </a:lnTo>
                  <a:lnTo>
                    <a:pt x="13515" y="24411"/>
                  </a:lnTo>
                  <a:lnTo>
                    <a:pt x="14591" y="25183"/>
                  </a:lnTo>
                  <a:lnTo>
                    <a:pt x="15667" y="25928"/>
                  </a:lnTo>
                  <a:lnTo>
                    <a:pt x="16797" y="26645"/>
                  </a:lnTo>
                  <a:lnTo>
                    <a:pt x="17928" y="27307"/>
                  </a:lnTo>
                  <a:lnTo>
                    <a:pt x="19114" y="27941"/>
                  </a:lnTo>
                  <a:lnTo>
                    <a:pt x="20300" y="28548"/>
                  </a:lnTo>
                  <a:lnTo>
                    <a:pt x="21514" y="29100"/>
                  </a:lnTo>
                  <a:lnTo>
                    <a:pt x="22728" y="29624"/>
                  </a:lnTo>
                  <a:lnTo>
                    <a:pt x="23969" y="30092"/>
                  </a:lnTo>
                  <a:lnTo>
                    <a:pt x="25238" y="30534"/>
                  </a:lnTo>
                  <a:lnTo>
                    <a:pt x="26479" y="30920"/>
                  </a:lnTo>
                  <a:lnTo>
                    <a:pt x="27748" y="31278"/>
                  </a:lnTo>
                  <a:lnTo>
                    <a:pt x="29016" y="31582"/>
                  </a:lnTo>
                  <a:lnTo>
                    <a:pt x="30285" y="31830"/>
                  </a:lnTo>
                  <a:lnTo>
                    <a:pt x="31526" y="32078"/>
                  </a:lnTo>
                  <a:lnTo>
                    <a:pt x="32767" y="32271"/>
                  </a:lnTo>
                  <a:lnTo>
                    <a:pt x="34009" y="32409"/>
                  </a:lnTo>
                  <a:lnTo>
                    <a:pt x="35222" y="32520"/>
                  </a:lnTo>
                  <a:lnTo>
                    <a:pt x="36408" y="32602"/>
                  </a:lnTo>
                  <a:lnTo>
                    <a:pt x="37567" y="32658"/>
                  </a:lnTo>
                  <a:lnTo>
                    <a:pt x="39746" y="32658"/>
                  </a:lnTo>
                  <a:lnTo>
                    <a:pt x="40794" y="32630"/>
                  </a:lnTo>
                  <a:lnTo>
                    <a:pt x="41759" y="32575"/>
                  </a:lnTo>
                  <a:lnTo>
                    <a:pt x="42697" y="32492"/>
                  </a:lnTo>
                  <a:lnTo>
                    <a:pt x="43552" y="32409"/>
                  </a:lnTo>
                  <a:lnTo>
                    <a:pt x="44324" y="32327"/>
                  </a:lnTo>
                  <a:lnTo>
                    <a:pt x="45014" y="32216"/>
                  </a:lnTo>
                  <a:lnTo>
                    <a:pt x="46145" y="32051"/>
                  </a:lnTo>
                  <a:lnTo>
                    <a:pt x="46889" y="31885"/>
                  </a:lnTo>
                  <a:lnTo>
                    <a:pt x="47138" y="31830"/>
                  </a:lnTo>
                  <a:lnTo>
                    <a:pt x="47138" y="31609"/>
                  </a:lnTo>
                  <a:lnTo>
                    <a:pt x="47083" y="30920"/>
                  </a:lnTo>
                  <a:lnTo>
                    <a:pt x="46945" y="29899"/>
                  </a:lnTo>
                  <a:lnTo>
                    <a:pt x="46834" y="29265"/>
                  </a:lnTo>
                  <a:lnTo>
                    <a:pt x="46696" y="28575"/>
                  </a:lnTo>
                  <a:lnTo>
                    <a:pt x="46531" y="27831"/>
                  </a:lnTo>
                  <a:lnTo>
                    <a:pt x="46338" y="27031"/>
                  </a:lnTo>
                  <a:lnTo>
                    <a:pt x="46090" y="26176"/>
                  </a:lnTo>
                  <a:lnTo>
                    <a:pt x="45814" y="25293"/>
                  </a:lnTo>
                  <a:lnTo>
                    <a:pt x="45510" y="24383"/>
                  </a:lnTo>
                  <a:lnTo>
                    <a:pt x="45152" y="23418"/>
                  </a:lnTo>
                  <a:lnTo>
                    <a:pt x="44766" y="22452"/>
                  </a:lnTo>
                  <a:lnTo>
                    <a:pt x="44324" y="21459"/>
                  </a:lnTo>
                  <a:lnTo>
                    <a:pt x="43855" y="20466"/>
                  </a:lnTo>
                  <a:lnTo>
                    <a:pt x="43331" y="19473"/>
                  </a:lnTo>
                  <a:lnTo>
                    <a:pt x="42752" y="18453"/>
                  </a:lnTo>
                  <a:lnTo>
                    <a:pt x="42145" y="17460"/>
                  </a:lnTo>
                  <a:lnTo>
                    <a:pt x="41483" y="16467"/>
                  </a:lnTo>
                  <a:lnTo>
                    <a:pt x="40766" y="15474"/>
                  </a:lnTo>
                  <a:lnTo>
                    <a:pt x="40022" y="14509"/>
                  </a:lnTo>
                  <a:lnTo>
                    <a:pt x="39222" y="13543"/>
                  </a:lnTo>
                  <a:lnTo>
                    <a:pt x="38394" y="12605"/>
                  </a:lnTo>
                  <a:lnTo>
                    <a:pt x="37512" y="11695"/>
                  </a:lnTo>
                  <a:lnTo>
                    <a:pt x="36574" y="10813"/>
                  </a:lnTo>
                  <a:lnTo>
                    <a:pt x="35636" y="9930"/>
                  </a:lnTo>
                  <a:lnTo>
                    <a:pt x="34643" y="9103"/>
                  </a:lnTo>
                  <a:lnTo>
                    <a:pt x="33595" y="8303"/>
                  </a:lnTo>
                  <a:lnTo>
                    <a:pt x="32547" y="7503"/>
                  </a:lnTo>
                  <a:lnTo>
                    <a:pt x="31471" y="6758"/>
                  </a:lnTo>
                  <a:lnTo>
                    <a:pt x="30340" y="6068"/>
                  </a:lnTo>
                  <a:lnTo>
                    <a:pt x="29209" y="5379"/>
                  </a:lnTo>
                  <a:lnTo>
                    <a:pt x="28023" y="4745"/>
                  </a:lnTo>
                  <a:lnTo>
                    <a:pt x="26837" y="4138"/>
                  </a:lnTo>
                  <a:lnTo>
                    <a:pt x="25651" y="3586"/>
                  </a:lnTo>
                  <a:lnTo>
                    <a:pt x="24410" y="3062"/>
                  </a:lnTo>
                  <a:lnTo>
                    <a:pt x="23169" y="2593"/>
                  </a:lnTo>
                  <a:lnTo>
                    <a:pt x="21928" y="2152"/>
                  </a:lnTo>
                  <a:lnTo>
                    <a:pt x="20659" y="1766"/>
                  </a:lnTo>
                  <a:lnTo>
                    <a:pt x="19390" y="1407"/>
                  </a:lnTo>
                  <a:lnTo>
                    <a:pt x="18149" y="1104"/>
                  </a:lnTo>
                  <a:lnTo>
                    <a:pt x="16880" y="828"/>
                  </a:lnTo>
                  <a:lnTo>
                    <a:pt x="15611" y="607"/>
                  </a:lnTo>
                  <a:lnTo>
                    <a:pt x="14370" y="414"/>
                  </a:lnTo>
                  <a:lnTo>
                    <a:pt x="13157" y="249"/>
                  </a:lnTo>
                  <a:lnTo>
                    <a:pt x="11943" y="138"/>
                  </a:lnTo>
                  <a:lnTo>
                    <a:pt x="10757" y="56"/>
                  </a:lnTo>
                  <a:lnTo>
                    <a:pt x="9599" y="28"/>
                  </a:lnTo>
                  <a:lnTo>
                    <a:pt x="84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5"/>
            <p:cNvSpPr/>
            <p:nvPr/>
          </p:nvSpPr>
          <p:spPr>
            <a:xfrm>
              <a:off x="3582836" y="3955045"/>
              <a:ext cx="730964" cy="491692"/>
            </a:xfrm>
            <a:custGeom>
              <a:avLst/>
              <a:gdLst/>
              <a:ahLst/>
              <a:cxnLst/>
              <a:rect l="l" t="t" r="r" b="b"/>
              <a:pathLst>
                <a:path w="42809" h="28796" extrusionOk="0">
                  <a:moveTo>
                    <a:pt x="497" y="0"/>
                  </a:moveTo>
                  <a:lnTo>
                    <a:pt x="387" y="28"/>
                  </a:lnTo>
                  <a:lnTo>
                    <a:pt x="304" y="83"/>
                  </a:lnTo>
                  <a:lnTo>
                    <a:pt x="139" y="221"/>
                  </a:lnTo>
                  <a:lnTo>
                    <a:pt x="28" y="414"/>
                  </a:lnTo>
                  <a:lnTo>
                    <a:pt x="1" y="497"/>
                  </a:lnTo>
                  <a:lnTo>
                    <a:pt x="1" y="579"/>
                  </a:lnTo>
                  <a:lnTo>
                    <a:pt x="1" y="690"/>
                  </a:lnTo>
                  <a:lnTo>
                    <a:pt x="56" y="772"/>
                  </a:lnTo>
                  <a:lnTo>
                    <a:pt x="111" y="855"/>
                  </a:lnTo>
                  <a:lnTo>
                    <a:pt x="194" y="938"/>
                  </a:lnTo>
                  <a:lnTo>
                    <a:pt x="21625" y="15198"/>
                  </a:lnTo>
                  <a:lnTo>
                    <a:pt x="5931" y="12743"/>
                  </a:lnTo>
                  <a:lnTo>
                    <a:pt x="5683" y="12743"/>
                  </a:lnTo>
                  <a:lnTo>
                    <a:pt x="5572" y="12798"/>
                  </a:lnTo>
                  <a:lnTo>
                    <a:pt x="5490" y="12853"/>
                  </a:lnTo>
                  <a:lnTo>
                    <a:pt x="5407" y="12908"/>
                  </a:lnTo>
                  <a:lnTo>
                    <a:pt x="5352" y="12991"/>
                  </a:lnTo>
                  <a:lnTo>
                    <a:pt x="5324" y="13074"/>
                  </a:lnTo>
                  <a:lnTo>
                    <a:pt x="5297" y="13184"/>
                  </a:lnTo>
                  <a:lnTo>
                    <a:pt x="5269" y="13267"/>
                  </a:lnTo>
                  <a:lnTo>
                    <a:pt x="5297" y="13377"/>
                  </a:lnTo>
                  <a:lnTo>
                    <a:pt x="5324" y="13460"/>
                  </a:lnTo>
                  <a:lnTo>
                    <a:pt x="5352" y="13543"/>
                  </a:lnTo>
                  <a:lnTo>
                    <a:pt x="5407" y="13626"/>
                  </a:lnTo>
                  <a:lnTo>
                    <a:pt x="5490" y="13708"/>
                  </a:lnTo>
                  <a:lnTo>
                    <a:pt x="5600" y="13736"/>
                  </a:lnTo>
                  <a:lnTo>
                    <a:pt x="5710" y="13763"/>
                  </a:lnTo>
                  <a:lnTo>
                    <a:pt x="23694" y="16577"/>
                  </a:lnTo>
                  <a:lnTo>
                    <a:pt x="36354" y="25017"/>
                  </a:lnTo>
                  <a:lnTo>
                    <a:pt x="19722" y="23748"/>
                  </a:lnTo>
                  <a:lnTo>
                    <a:pt x="19612" y="23748"/>
                  </a:lnTo>
                  <a:lnTo>
                    <a:pt x="19474" y="23776"/>
                  </a:lnTo>
                  <a:lnTo>
                    <a:pt x="19391" y="23831"/>
                  </a:lnTo>
                  <a:lnTo>
                    <a:pt x="19308" y="23886"/>
                  </a:lnTo>
                  <a:lnTo>
                    <a:pt x="19225" y="23941"/>
                  </a:lnTo>
                  <a:lnTo>
                    <a:pt x="19170" y="24052"/>
                  </a:lnTo>
                  <a:lnTo>
                    <a:pt x="19115" y="24134"/>
                  </a:lnTo>
                  <a:lnTo>
                    <a:pt x="19088" y="24217"/>
                  </a:lnTo>
                  <a:lnTo>
                    <a:pt x="19088" y="24327"/>
                  </a:lnTo>
                  <a:lnTo>
                    <a:pt x="19088" y="24410"/>
                  </a:lnTo>
                  <a:lnTo>
                    <a:pt x="19115" y="24493"/>
                  </a:lnTo>
                  <a:lnTo>
                    <a:pt x="19143" y="24576"/>
                  </a:lnTo>
                  <a:lnTo>
                    <a:pt x="19225" y="24658"/>
                  </a:lnTo>
                  <a:lnTo>
                    <a:pt x="19308" y="24714"/>
                  </a:lnTo>
                  <a:lnTo>
                    <a:pt x="19391" y="24769"/>
                  </a:lnTo>
                  <a:lnTo>
                    <a:pt x="19529" y="24769"/>
                  </a:lnTo>
                  <a:lnTo>
                    <a:pt x="38119" y="26203"/>
                  </a:lnTo>
                  <a:lnTo>
                    <a:pt x="41870" y="28685"/>
                  </a:lnTo>
                  <a:lnTo>
                    <a:pt x="41981" y="28768"/>
                  </a:lnTo>
                  <a:lnTo>
                    <a:pt x="42091" y="28796"/>
                  </a:lnTo>
                  <a:lnTo>
                    <a:pt x="42201" y="28796"/>
                  </a:lnTo>
                  <a:lnTo>
                    <a:pt x="42312" y="28768"/>
                  </a:lnTo>
                  <a:lnTo>
                    <a:pt x="42394" y="28741"/>
                  </a:lnTo>
                  <a:lnTo>
                    <a:pt x="42505" y="28685"/>
                  </a:lnTo>
                  <a:lnTo>
                    <a:pt x="42670" y="28547"/>
                  </a:lnTo>
                  <a:lnTo>
                    <a:pt x="42753" y="28382"/>
                  </a:lnTo>
                  <a:lnTo>
                    <a:pt x="42781" y="28299"/>
                  </a:lnTo>
                  <a:lnTo>
                    <a:pt x="42808" y="28189"/>
                  </a:lnTo>
                  <a:lnTo>
                    <a:pt x="42781" y="28106"/>
                  </a:lnTo>
                  <a:lnTo>
                    <a:pt x="42753" y="28023"/>
                  </a:lnTo>
                  <a:lnTo>
                    <a:pt x="42698" y="27941"/>
                  </a:lnTo>
                  <a:lnTo>
                    <a:pt x="42587" y="27858"/>
                  </a:lnTo>
                  <a:lnTo>
                    <a:pt x="38809" y="25348"/>
                  </a:lnTo>
                  <a:lnTo>
                    <a:pt x="31720" y="10150"/>
                  </a:lnTo>
                  <a:lnTo>
                    <a:pt x="31637" y="10040"/>
                  </a:lnTo>
                  <a:lnTo>
                    <a:pt x="31582" y="9957"/>
                  </a:lnTo>
                  <a:lnTo>
                    <a:pt x="31472" y="9902"/>
                  </a:lnTo>
                  <a:lnTo>
                    <a:pt x="31389" y="9874"/>
                  </a:lnTo>
                  <a:lnTo>
                    <a:pt x="31169" y="9874"/>
                  </a:lnTo>
                  <a:lnTo>
                    <a:pt x="30975" y="9930"/>
                  </a:lnTo>
                  <a:lnTo>
                    <a:pt x="30782" y="10012"/>
                  </a:lnTo>
                  <a:lnTo>
                    <a:pt x="30727" y="10095"/>
                  </a:lnTo>
                  <a:lnTo>
                    <a:pt x="30672" y="10178"/>
                  </a:lnTo>
                  <a:lnTo>
                    <a:pt x="30617" y="10261"/>
                  </a:lnTo>
                  <a:lnTo>
                    <a:pt x="30617" y="10371"/>
                  </a:lnTo>
                  <a:lnTo>
                    <a:pt x="30617" y="10481"/>
                  </a:lnTo>
                  <a:lnTo>
                    <a:pt x="30644" y="10564"/>
                  </a:lnTo>
                  <a:lnTo>
                    <a:pt x="36988" y="24107"/>
                  </a:lnTo>
                  <a:lnTo>
                    <a:pt x="24383" y="15722"/>
                  </a:lnTo>
                  <a:lnTo>
                    <a:pt x="15309" y="1572"/>
                  </a:lnTo>
                  <a:lnTo>
                    <a:pt x="15226" y="1489"/>
                  </a:lnTo>
                  <a:lnTo>
                    <a:pt x="15143" y="1434"/>
                  </a:lnTo>
                  <a:lnTo>
                    <a:pt x="15061" y="1379"/>
                  </a:lnTo>
                  <a:lnTo>
                    <a:pt x="14868" y="1379"/>
                  </a:lnTo>
                  <a:lnTo>
                    <a:pt x="14757" y="1407"/>
                  </a:lnTo>
                  <a:lnTo>
                    <a:pt x="14564" y="1517"/>
                  </a:lnTo>
                  <a:lnTo>
                    <a:pt x="14426" y="1655"/>
                  </a:lnTo>
                  <a:lnTo>
                    <a:pt x="14371" y="1738"/>
                  </a:lnTo>
                  <a:lnTo>
                    <a:pt x="14316" y="1848"/>
                  </a:lnTo>
                  <a:lnTo>
                    <a:pt x="14316" y="1931"/>
                  </a:lnTo>
                  <a:lnTo>
                    <a:pt x="14316" y="2041"/>
                  </a:lnTo>
                  <a:lnTo>
                    <a:pt x="14343" y="2151"/>
                  </a:lnTo>
                  <a:lnTo>
                    <a:pt x="14371" y="2234"/>
                  </a:lnTo>
                  <a:lnTo>
                    <a:pt x="22039" y="14150"/>
                  </a:lnTo>
                  <a:lnTo>
                    <a:pt x="911" y="83"/>
                  </a:lnTo>
                  <a:lnTo>
                    <a:pt x="801" y="28"/>
                  </a:lnTo>
                  <a:lnTo>
                    <a:pt x="7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55"/>
          <p:cNvGrpSpPr/>
          <p:nvPr/>
        </p:nvGrpSpPr>
        <p:grpSpPr>
          <a:xfrm>
            <a:off x="5512379" y="1545592"/>
            <a:ext cx="1332840" cy="1140678"/>
            <a:chOff x="5512379" y="1545592"/>
            <a:chExt cx="1332840" cy="1140678"/>
          </a:xfrm>
        </p:grpSpPr>
        <p:sp>
          <p:nvSpPr>
            <p:cNvPr id="401" name="Google Shape;401;p55"/>
            <p:cNvSpPr/>
            <p:nvPr/>
          </p:nvSpPr>
          <p:spPr>
            <a:xfrm>
              <a:off x="6253673" y="2021267"/>
              <a:ext cx="308033" cy="357465"/>
            </a:xfrm>
            <a:custGeom>
              <a:avLst/>
              <a:gdLst/>
              <a:ahLst/>
              <a:cxnLst/>
              <a:rect l="l" t="t" r="r" b="b"/>
              <a:pathLst>
                <a:path w="18040" h="20935" extrusionOk="0">
                  <a:moveTo>
                    <a:pt x="1545" y="0"/>
                  </a:moveTo>
                  <a:lnTo>
                    <a:pt x="1269" y="28"/>
                  </a:lnTo>
                  <a:lnTo>
                    <a:pt x="1021" y="110"/>
                  </a:lnTo>
                  <a:lnTo>
                    <a:pt x="773" y="221"/>
                  </a:lnTo>
                  <a:lnTo>
                    <a:pt x="552" y="386"/>
                  </a:lnTo>
                  <a:lnTo>
                    <a:pt x="359" y="579"/>
                  </a:lnTo>
                  <a:lnTo>
                    <a:pt x="194" y="800"/>
                  </a:lnTo>
                  <a:lnTo>
                    <a:pt x="83" y="1048"/>
                  </a:lnTo>
                  <a:lnTo>
                    <a:pt x="1" y="1296"/>
                  </a:lnTo>
                  <a:lnTo>
                    <a:pt x="1" y="1572"/>
                  </a:lnTo>
                  <a:lnTo>
                    <a:pt x="28" y="1848"/>
                  </a:lnTo>
                  <a:lnTo>
                    <a:pt x="83" y="1986"/>
                  </a:lnTo>
                  <a:lnTo>
                    <a:pt x="139" y="2124"/>
                  </a:lnTo>
                  <a:lnTo>
                    <a:pt x="221" y="2262"/>
                  </a:lnTo>
                  <a:lnTo>
                    <a:pt x="332" y="2400"/>
                  </a:lnTo>
                  <a:lnTo>
                    <a:pt x="15447" y="20411"/>
                  </a:lnTo>
                  <a:lnTo>
                    <a:pt x="15557" y="20549"/>
                  </a:lnTo>
                  <a:lnTo>
                    <a:pt x="15667" y="20632"/>
                  </a:lnTo>
                  <a:lnTo>
                    <a:pt x="15805" y="20742"/>
                  </a:lnTo>
                  <a:lnTo>
                    <a:pt x="15943" y="20797"/>
                  </a:lnTo>
                  <a:lnTo>
                    <a:pt x="16191" y="20907"/>
                  </a:lnTo>
                  <a:lnTo>
                    <a:pt x="16467" y="20935"/>
                  </a:lnTo>
                  <a:lnTo>
                    <a:pt x="16743" y="20907"/>
                  </a:lnTo>
                  <a:lnTo>
                    <a:pt x="16991" y="20825"/>
                  </a:lnTo>
                  <a:lnTo>
                    <a:pt x="17239" y="20714"/>
                  </a:lnTo>
                  <a:lnTo>
                    <a:pt x="17460" y="20549"/>
                  </a:lnTo>
                  <a:lnTo>
                    <a:pt x="17653" y="20356"/>
                  </a:lnTo>
                  <a:lnTo>
                    <a:pt x="17819" y="20135"/>
                  </a:lnTo>
                  <a:lnTo>
                    <a:pt x="17957" y="19887"/>
                  </a:lnTo>
                  <a:lnTo>
                    <a:pt x="18012" y="19639"/>
                  </a:lnTo>
                  <a:lnTo>
                    <a:pt x="18039" y="19363"/>
                  </a:lnTo>
                  <a:lnTo>
                    <a:pt x="17984" y="19087"/>
                  </a:lnTo>
                  <a:lnTo>
                    <a:pt x="17929" y="18949"/>
                  </a:lnTo>
                  <a:lnTo>
                    <a:pt x="17874" y="18811"/>
                  </a:lnTo>
                  <a:lnTo>
                    <a:pt x="17791" y="18673"/>
                  </a:lnTo>
                  <a:lnTo>
                    <a:pt x="17681" y="18535"/>
                  </a:lnTo>
                  <a:lnTo>
                    <a:pt x="2566" y="524"/>
                  </a:lnTo>
                  <a:lnTo>
                    <a:pt x="2455" y="386"/>
                  </a:lnTo>
                  <a:lnTo>
                    <a:pt x="2345" y="304"/>
                  </a:lnTo>
                  <a:lnTo>
                    <a:pt x="2207" y="193"/>
                  </a:lnTo>
                  <a:lnTo>
                    <a:pt x="2097" y="138"/>
                  </a:lnTo>
                  <a:lnTo>
                    <a:pt x="1821" y="28"/>
                  </a:lnTo>
                  <a:lnTo>
                    <a:pt x="1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5"/>
            <p:cNvSpPr/>
            <p:nvPr/>
          </p:nvSpPr>
          <p:spPr>
            <a:xfrm>
              <a:off x="6091891" y="1545592"/>
              <a:ext cx="173806" cy="765797"/>
            </a:xfrm>
            <a:custGeom>
              <a:avLst/>
              <a:gdLst/>
              <a:ahLst/>
              <a:cxnLst/>
              <a:rect l="l" t="t" r="r" b="b"/>
              <a:pathLst>
                <a:path w="10179" h="44849" extrusionOk="0">
                  <a:moveTo>
                    <a:pt x="5103" y="0"/>
                  </a:moveTo>
                  <a:lnTo>
                    <a:pt x="4579" y="1021"/>
                  </a:lnTo>
                  <a:lnTo>
                    <a:pt x="4083" y="2014"/>
                  </a:lnTo>
                  <a:lnTo>
                    <a:pt x="3641" y="3034"/>
                  </a:lnTo>
                  <a:lnTo>
                    <a:pt x="3200" y="4055"/>
                  </a:lnTo>
                  <a:lnTo>
                    <a:pt x="2814" y="5075"/>
                  </a:lnTo>
                  <a:lnTo>
                    <a:pt x="2455" y="6068"/>
                  </a:lnTo>
                  <a:lnTo>
                    <a:pt x="2124" y="7089"/>
                  </a:lnTo>
                  <a:lnTo>
                    <a:pt x="1793" y="8109"/>
                  </a:lnTo>
                  <a:lnTo>
                    <a:pt x="1517" y="9102"/>
                  </a:lnTo>
                  <a:lnTo>
                    <a:pt x="1269" y="10123"/>
                  </a:lnTo>
                  <a:lnTo>
                    <a:pt x="1048" y="11116"/>
                  </a:lnTo>
                  <a:lnTo>
                    <a:pt x="828" y="12136"/>
                  </a:lnTo>
                  <a:lnTo>
                    <a:pt x="662" y="13129"/>
                  </a:lnTo>
                  <a:lnTo>
                    <a:pt x="497" y="14122"/>
                  </a:lnTo>
                  <a:lnTo>
                    <a:pt x="387" y="15088"/>
                  </a:lnTo>
                  <a:lnTo>
                    <a:pt x="249" y="16081"/>
                  </a:lnTo>
                  <a:lnTo>
                    <a:pt x="166" y="17046"/>
                  </a:lnTo>
                  <a:lnTo>
                    <a:pt x="111" y="18011"/>
                  </a:lnTo>
                  <a:lnTo>
                    <a:pt x="56" y="18977"/>
                  </a:lnTo>
                  <a:lnTo>
                    <a:pt x="28" y="19942"/>
                  </a:lnTo>
                  <a:lnTo>
                    <a:pt x="0" y="20880"/>
                  </a:lnTo>
                  <a:lnTo>
                    <a:pt x="0" y="21818"/>
                  </a:lnTo>
                  <a:lnTo>
                    <a:pt x="56" y="23638"/>
                  </a:lnTo>
                  <a:lnTo>
                    <a:pt x="166" y="25431"/>
                  </a:lnTo>
                  <a:lnTo>
                    <a:pt x="331" y="27169"/>
                  </a:lnTo>
                  <a:lnTo>
                    <a:pt x="552" y="28851"/>
                  </a:lnTo>
                  <a:lnTo>
                    <a:pt x="800" y="30478"/>
                  </a:lnTo>
                  <a:lnTo>
                    <a:pt x="1076" y="32051"/>
                  </a:lnTo>
                  <a:lnTo>
                    <a:pt x="1407" y="33568"/>
                  </a:lnTo>
                  <a:lnTo>
                    <a:pt x="1738" y="34974"/>
                  </a:lnTo>
                  <a:lnTo>
                    <a:pt x="2069" y="36326"/>
                  </a:lnTo>
                  <a:lnTo>
                    <a:pt x="2428" y="37595"/>
                  </a:lnTo>
                  <a:lnTo>
                    <a:pt x="2786" y="38781"/>
                  </a:lnTo>
                  <a:lnTo>
                    <a:pt x="3145" y="39884"/>
                  </a:lnTo>
                  <a:lnTo>
                    <a:pt x="3476" y="40877"/>
                  </a:lnTo>
                  <a:lnTo>
                    <a:pt x="4110" y="42559"/>
                  </a:lnTo>
                  <a:lnTo>
                    <a:pt x="4634" y="43828"/>
                  </a:lnTo>
                  <a:lnTo>
                    <a:pt x="4965" y="44600"/>
                  </a:lnTo>
                  <a:lnTo>
                    <a:pt x="5103" y="44849"/>
                  </a:lnTo>
                  <a:lnTo>
                    <a:pt x="5213" y="44600"/>
                  </a:lnTo>
                  <a:lnTo>
                    <a:pt x="5572" y="43828"/>
                  </a:lnTo>
                  <a:lnTo>
                    <a:pt x="6068" y="42559"/>
                  </a:lnTo>
                  <a:lnTo>
                    <a:pt x="6703" y="40877"/>
                  </a:lnTo>
                  <a:lnTo>
                    <a:pt x="7061" y="39884"/>
                  </a:lnTo>
                  <a:lnTo>
                    <a:pt x="7392" y="38781"/>
                  </a:lnTo>
                  <a:lnTo>
                    <a:pt x="7751" y="37595"/>
                  </a:lnTo>
                  <a:lnTo>
                    <a:pt x="8109" y="36326"/>
                  </a:lnTo>
                  <a:lnTo>
                    <a:pt x="8468" y="34974"/>
                  </a:lnTo>
                  <a:lnTo>
                    <a:pt x="8799" y="33568"/>
                  </a:lnTo>
                  <a:lnTo>
                    <a:pt x="9102" y="32051"/>
                  </a:lnTo>
                  <a:lnTo>
                    <a:pt x="9378" y="30478"/>
                  </a:lnTo>
                  <a:lnTo>
                    <a:pt x="9654" y="28851"/>
                  </a:lnTo>
                  <a:lnTo>
                    <a:pt x="9847" y="27169"/>
                  </a:lnTo>
                  <a:lnTo>
                    <a:pt x="10013" y="25431"/>
                  </a:lnTo>
                  <a:lnTo>
                    <a:pt x="10123" y="23638"/>
                  </a:lnTo>
                  <a:lnTo>
                    <a:pt x="10178" y="21818"/>
                  </a:lnTo>
                  <a:lnTo>
                    <a:pt x="10178" y="20880"/>
                  </a:lnTo>
                  <a:lnTo>
                    <a:pt x="10178" y="19942"/>
                  </a:lnTo>
                  <a:lnTo>
                    <a:pt x="10151" y="18977"/>
                  </a:lnTo>
                  <a:lnTo>
                    <a:pt x="10095" y="18011"/>
                  </a:lnTo>
                  <a:lnTo>
                    <a:pt x="10013" y="17046"/>
                  </a:lnTo>
                  <a:lnTo>
                    <a:pt x="9930" y="16081"/>
                  </a:lnTo>
                  <a:lnTo>
                    <a:pt x="9820" y="15088"/>
                  </a:lnTo>
                  <a:lnTo>
                    <a:pt x="9682" y="14122"/>
                  </a:lnTo>
                  <a:lnTo>
                    <a:pt x="9516" y="13129"/>
                  </a:lnTo>
                  <a:lnTo>
                    <a:pt x="9351" y="12136"/>
                  </a:lnTo>
                  <a:lnTo>
                    <a:pt x="9158" y="11116"/>
                  </a:lnTo>
                  <a:lnTo>
                    <a:pt x="8909" y="10123"/>
                  </a:lnTo>
                  <a:lnTo>
                    <a:pt x="8661" y="9102"/>
                  </a:lnTo>
                  <a:lnTo>
                    <a:pt x="8385" y="8109"/>
                  </a:lnTo>
                  <a:lnTo>
                    <a:pt x="8082" y="7089"/>
                  </a:lnTo>
                  <a:lnTo>
                    <a:pt x="7751" y="6068"/>
                  </a:lnTo>
                  <a:lnTo>
                    <a:pt x="7365" y="5075"/>
                  </a:lnTo>
                  <a:lnTo>
                    <a:pt x="6979" y="4055"/>
                  </a:lnTo>
                  <a:lnTo>
                    <a:pt x="6565" y="3034"/>
                  </a:lnTo>
                  <a:lnTo>
                    <a:pt x="6096" y="2014"/>
                  </a:lnTo>
                  <a:lnTo>
                    <a:pt x="5627" y="1021"/>
                  </a:lnTo>
                  <a:lnTo>
                    <a:pt x="51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5"/>
            <p:cNvSpPr/>
            <p:nvPr/>
          </p:nvSpPr>
          <p:spPr>
            <a:xfrm>
              <a:off x="5512379" y="2311371"/>
              <a:ext cx="666437" cy="374899"/>
            </a:xfrm>
            <a:custGeom>
              <a:avLst/>
              <a:gdLst/>
              <a:ahLst/>
              <a:cxnLst/>
              <a:rect l="l" t="t" r="r" b="b"/>
              <a:pathLst>
                <a:path w="39030" h="21956" extrusionOk="0">
                  <a:moveTo>
                    <a:pt x="39029" y="1"/>
                  </a:moveTo>
                  <a:lnTo>
                    <a:pt x="38726" y="28"/>
                  </a:lnTo>
                  <a:lnTo>
                    <a:pt x="37871" y="111"/>
                  </a:lnTo>
                  <a:lnTo>
                    <a:pt x="36547" y="277"/>
                  </a:lnTo>
                  <a:lnTo>
                    <a:pt x="34754" y="552"/>
                  </a:lnTo>
                  <a:lnTo>
                    <a:pt x="33733" y="745"/>
                  </a:lnTo>
                  <a:lnTo>
                    <a:pt x="32602" y="966"/>
                  </a:lnTo>
                  <a:lnTo>
                    <a:pt x="31389" y="1242"/>
                  </a:lnTo>
                  <a:lnTo>
                    <a:pt x="30120" y="1545"/>
                  </a:lnTo>
                  <a:lnTo>
                    <a:pt x="28769" y="1904"/>
                  </a:lnTo>
                  <a:lnTo>
                    <a:pt x="27362" y="2318"/>
                  </a:lnTo>
                  <a:lnTo>
                    <a:pt x="25928" y="2759"/>
                  </a:lnTo>
                  <a:lnTo>
                    <a:pt x="24411" y="3283"/>
                  </a:lnTo>
                  <a:lnTo>
                    <a:pt x="22866" y="3862"/>
                  </a:lnTo>
                  <a:lnTo>
                    <a:pt x="21294" y="4497"/>
                  </a:lnTo>
                  <a:lnTo>
                    <a:pt x="19694" y="5214"/>
                  </a:lnTo>
                  <a:lnTo>
                    <a:pt x="18094" y="5986"/>
                  </a:lnTo>
                  <a:lnTo>
                    <a:pt x="16467" y="6841"/>
                  </a:lnTo>
                  <a:lnTo>
                    <a:pt x="15667" y="7282"/>
                  </a:lnTo>
                  <a:lnTo>
                    <a:pt x="14840" y="7779"/>
                  </a:lnTo>
                  <a:lnTo>
                    <a:pt x="14040" y="8248"/>
                  </a:lnTo>
                  <a:lnTo>
                    <a:pt x="13212" y="8772"/>
                  </a:lnTo>
                  <a:lnTo>
                    <a:pt x="12412" y="9296"/>
                  </a:lnTo>
                  <a:lnTo>
                    <a:pt x="11612" y="9875"/>
                  </a:lnTo>
                  <a:lnTo>
                    <a:pt x="10813" y="10454"/>
                  </a:lnTo>
                  <a:lnTo>
                    <a:pt x="10013" y="11034"/>
                  </a:lnTo>
                  <a:lnTo>
                    <a:pt x="9240" y="11668"/>
                  </a:lnTo>
                  <a:lnTo>
                    <a:pt x="8441" y="12302"/>
                  </a:lnTo>
                  <a:lnTo>
                    <a:pt x="7696" y="12964"/>
                  </a:lnTo>
                  <a:lnTo>
                    <a:pt x="6924" y="13654"/>
                  </a:lnTo>
                  <a:lnTo>
                    <a:pt x="6179" y="14371"/>
                  </a:lnTo>
                  <a:lnTo>
                    <a:pt x="5434" y="15116"/>
                  </a:lnTo>
                  <a:lnTo>
                    <a:pt x="4689" y="15888"/>
                  </a:lnTo>
                  <a:lnTo>
                    <a:pt x="3972" y="16660"/>
                  </a:lnTo>
                  <a:lnTo>
                    <a:pt x="3283" y="17488"/>
                  </a:lnTo>
                  <a:lnTo>
                    <a:pt x="2593" y="18315"/>
                  </a:lnTo>
                  <a:lnTo>
                    <a:pt x="1904" y="19198"/>
                  </a:lnTo>
                  <a:lnTo>
                    <a:pt x="1242" y="20080"/>
                  </a:lnTo>
                  <a:lnTo>
                    <a:pt x="607" y="20991"/>
                  </a:lnTo>
                  <a:lnTo>
                    <a:pt x="0" y="21956"/>
                  </a:lnTo>
                  <a:lnTo>
                    <a:pt x="1131" y="21901"/>
                  </a:lnTo>
                  <a:lnTo>
                    <a:pt x="2235" y="21846"/>
                  </a:lnTo>
                  <a:lnTo>
                    <a:pt x="3338" y="21735"/>
                  </a:lnTo>
                  <a:lnTo>
                    <a:pt x="4441" y="21625"/>
                  </a:lnTo>
                  <a:lnTo>
                    <a:pt x="5517" y="21460"/>
                  </a:lnTo>
                  <a:lnTo>
                    <a:pt x="6565" y="21294"/>
                  </a:lnTo>
                  <a:lnTo>
                    <a:pt x="7613" y="21101"/>
                  </a:lnTo>
                  <a:lnTo>
                    <a:pt x="8634" y="20880"/>
                  </a:lnTo>
                  <a:lnTo>
                    <a:pt x="9654" y="20604"/>
                  </a:lnTo>
                  <a:lnTo>
                    <a:pt x="10647" y="20356"/>
                  </a:lnTo>
                  <a:lnTo>
                    <a:pt x="11640" y="20053"/>
                  </a:lnTo>
                  <a:lnTo>
                    <a:pt x="12605" y="19749"/>
                  </a:lnTo>
                  <a:lnTo>
                    <a:pt x="13571" y="19418"/>
                  </a:lnTo>
                  <a:lnTo>
                    <a:pt x="14509" y="19060"/>
                  </a:lnTo>
                  <a:lnTo>
                    <a:pt x="15419" y="18701"/>
                  </a:lnTo>
                  <a:lnTo>
                    <a:pt x="16329" y="18315"/>
                  </a:lnTo>
                  <a:lnTo>
                    <a:pt x="17239" y="17929"/>
                  </a:lnTo>
                  <a:lnTo>
                    <a:pt x="18094" y="17515"/>
                  </a:lnTo>
                  <a:lnTo>
                    <a:pt x="18977" y="17074"/>
                  </a:lnTo>
                  <a:lnTo>
                    <a:pt x="19804" y="16633"/>
                  </a:lnTo>
                  <a:lnTo>
                    <a:pt x="20632" y="16191"/>
                  </a:lnTo>
                  <a:lnTo>
                    <a:pt x="21459" y="15750"/>
                  </a:lnTo>
                  <a:lnTo>
                    <a:pt x="23004" y="14785"/>
                  </a:lnTo>
                  <a:lnTo>
                    <a:pt x="24521" y="13819"/>
                  </a:lnTo>
                  <a:lnTo>
                    <a:pt x="25955" y="12826"/>
                  </a:lnTo>
                  <a:lnTo>
                    <a:pt x="27334" y="11806"/>
                  </a:lnTo>
                  <a:lnTo>
                    <a:pt x="28603" y="10785"/>
                  </a:lnTo>
                  <a:lnTo>
                    <a:pt x="29844" y="9792"/>
                  </a:lnTo>
                  <a:lnTo>
                    <a:pt x="31003" y="8772"/>
                  </a:lnTo>
                  <a:lnTo>
                    <a:pt x="32078" y="7779"/>
                  </a:lnTo>
                  <a:lnTo>
                    <a:pt x="33071" y="6813"/>
                  </a:lnTo>
                  <a:lnTo>
                    <a:pt x="34009" y="5903"/>
                  </a:lnTo>
                  <a:lnTo>
                    <a:pt x="34864" y="4993"/>
                  </a:lnTo>
                  <a:lnTo>
                    <a:pt x="35636" y="4166"/>
                  </a:lnTo>
                  <a:lnTo>
                    <a:pt x="36326" y="3366"/>
                  </a:lnTo>
                  <a:lnTo>
                    <a:pt x="37512" y="1987"/>
                  </a:lnTo>
                  <a:lnTo>
                    <a:pt x="38339" y="938"/>
                  </a:lnTo>
                  <a:lnTo>
                    <a:pt x="38836" y="249"/>
                  </a:lnTo>
                  <a:lnTo>
                    <a:pt x="390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5"/>
            <p:cNvSpPr/>
            <p:nvPr/>
          </p:nvSpPr>
          <p:spPr>
            <a:xfrm>
              <a:off x="6178799" y="2311371"/>
              <a:ext cx="666420" cy="374899"/>
            </a:xfrm>
            <a:custGeom>
              <a:avLst/>
              <a:gdLst/>
              <a:ahLst/>
              <a:cxnLst/>
              <a:rect l="l" t="t" r="r" b="b"/>
              <a:pathLst>
                <a:path w="39029" h="21956" extrusionOk="0">
                  <a:moveTo>
                    <a:pt x="0" y="1"/>
                  </a:moveTo>
                  <a:lnTo>
                    <a:pt x="166" y="249"/>
                  </a:lnTo>
                  <a:lnTo>
                    <a:pt x="662" y="938"/>
                  </a:lnTo>
                  <a:lnTo>
                    <a:pt x="1517" y="1987"/>
                  </a:lnTo>
                  <a:lnTo>
                    <a:pt x="2676" y="3366"/>
                  </a:lnTo>
                  <a:lnTo>
                    <a:pt x="3365" y="4166"/>
                  </a:lnTo>
                  <a:lnTo>
                    <a:pt x="4165" y="4993"/>
                  </a:lnTo>
                  <a:lnTo>
                    <a:pt x="4992" y="5903"/>
                  </a:lnTo>
                  <a:lnTo>
                    <a:pt x="5930" y="6813"/>
                  </a:lnTo>
                  <a:lnTo>
                    <a:pt x="6951" y="7779"/>
                  </a:lnTo>
                  <a:lnTo>
                    <a:pt x="8026" y="8772"/>
                  </a:lnTo>
                  <a:lnTo>
                    <a:pt x="9185" y="9792"/>
                  </a:lnTo>
                  <a:lnTo>
                    <a:pt x="10398" y="10785"/>
                  </a:lnTo>
                  <a:lnTo>
                    <a:pt x="11695" y="11806"/>
                  </a:lnTo>
                  <a:lnTo>
                    <a:pt x="13046" y="12826"/>
                  </a:lnTo>
                  <a:lnTo>
                    <a:pt x="14481" y="13819"/>
                  </a:lnTo>
                  <a:lnTo>
                    <a:pt x="15998" y="14785"/>
                  </a:lnTo>
                  <a:lnTo>
                    <a:pt x="17570" y="15750"/>
                  </a:lnTo>
                  <a:lnTo>
                    <a:pt x="18370" y="16191"/>
                  </a:lnTo>
                  <a:lnTo>
                    <a:pt x="19197" y="16633"/>
                  </a:lnTo>
                  <a:lnTo>
                    <a:pt x="20052" y="17074"/>
                  </a:lnTo>
                  <a:lnTo>
                    <a:pt x="20907" y="17515"/>
                  </a:lnTo>
                  <a:lnTo>
                    <a:pt x="21790" y="17929"/>
                  </a:lnTo>
                  <a:lnTo>
                    <a:pt x="22672" y="18315"/>
                  </a:lnTo>
                  <a:lnTo>
                    <a:pt x="23583" y="18701"/>
                  </a:lnTo>
                  <a:lnTo>
                    <a:pt x="24493" y="19060"/>
                  </a:lnTo>
                  <a:lnTo>
                    <a:pt x="25431" y="19418"/>
                  </a:lnTo>
                  <a:lnTo>
                    <a:pt x="26396" y="19749"/>
                  </a:lnTo>
                  <a:lnTo>
                    <a:pt x="27361" y="20053"/>
                  </a:lnTo>
                  <a:lnTo>
                    <a:pt x="28354" y="20356"/>
                  </a:lnTo>
                  <a:lnTo>
                    <a:pt x="29347" y="20604"/>
                  </a:lnTo>
                  <a:lnTo>
                    <a:pt x="30368" y="20880"/>
                  </a:lnTo>
                  <a:lnTo>
                    <a:pt x="31388" y="21101"/>
                  </a:lnTo>
                  <a:lnTo>
                    <a:pt x="32437" y="21294"/>
                  </a:lnTo>
                  <a:lnTo>
                    <a:pt x="33512" y="21460"/>
                  </a:lnTo>
                  <a:lnTo>
                    <a:pt x="34588" y="21625"/>
                  </a:lnTo>
                  <a:lnTo>
                    <a:pt x="35664" y="21735"/>
                  </a:lnTo>
                  <a:lnTo>
                    <a:pt x="36767" y="21846"/>
                  </a:lnTo>
                  <a:lnTo>
                    <a:pt x="37898" y="21901"/>
                  </a:lnTo>
                  <a:lnTo>
                    <a:pt x="39029" y="21956"/>
                  </a:lnTo>
                  <a:lnTo>
                    <a:pt x="38394" y="20991"/>
                  </a:lnTo>
                  <a:lnTo>
                    <a:pt x="37760" y="20080"/>
                  </a:lnTo>
                  <a:lnTo>
                    <a:pt x="37098" y="19198"/>
                  </a:lnTo>
                  <a:lnTo>
                    <a:pt x="36436" y="18315"/>
                  </a:lnTo>
                  <a:lnTo>
                    <a:pt x="35746" y="17488"/>
                  </a:lnTo>
                  <a:lnTo>
                    <a:pt x="35029" y="16660"/>
                  </a:lnTo>
                  <a:lnTo>
                    <a:pt x="34312" y="15888"/>
                  </a:lnTo>
                  <a:lnTo>
                    <a:pt x="33595" y="15116"/>
                  </a:lnTo>
                  <a:lnTo>
                    <a:pt x="32850" y="14371"/>
                  </a:lnTo>
                  <a:lnTo>
                    <a:pt x="32106" y="13654"/>
                  </a:lnTo>
                  <a:lnTo>
                    <a:pt x="31333" y="12964"/>
                  </a:lnTo>
                  <a:lnTo>
                    <a:pt x="30561" y="12302"/>
                  </a:lnTo>
                  <a:lnTo>
                    <a:pt x="29789" y="11668"/>
                  </a:lnTo>
                  <a:lnTo>
                    <a:pt x="28989" y="11034"/>
                  </a:lnTo>
                  <a:lnTo>
                    <a:pt x="28189" y="10454"/>
                  </a:lnTo>
                  <a:lnTo>
                    <a:pt x="27389" y="9875"/>
                  </a:lnTo>
                  <a:lnTo>
                    <a:pt x="26589" y="9296"/>
                  </a:lnTo>
                  <a:lnTo>
                    <a:pt x="25789" y="8772"/>
                  </a:lnTo>
                  <a:lnTo>
                    <a:pt x="24989" y="8248"/>
                  </a:lnTo>
                  <a:lnTo>
                    <a:pt x="24162" y="7779"/>
                  </a:lnTo>
                  <a:lnTo>
                    <a:pt x="23362" y="7282"/>
                  </a:lnTo>
                  <a:lnTo>
                    <a:pt x="22535" y="6841"/>
                  </a:lnTo>
                  <a:lnTo>
                    <a:pt x="20907" y="5986"/>
                  </a:lnTo>
                  <a:lnTo>
                    <a:pt x="19307" y="5214"/>
                  </a:lnTo>
                  <a:lnTo>
                    <a:pt x="17708" y="4497"/>
                  </a:lnTo>
                  <a:lnTo>
                    <a:pt x="16136" y="3862"/>
                  </a:lnTo>
                  <a:lnTo>
                    <a:pt x="14591" y="3283"/>
                  </a:lnTo>
                  <a:lnTo>
                    <a:pt x="13102" y="2759"/>
                  </a:lnTo>
                  <a:lnTo>
                    <a:pt x="11640" y="2318"/>
                  </a:lnTo>
                  <a:lnTo>
                    <a:pt x="10233" y="1904"/>
                  </a:lnTo>
                  <a:lnTo>
                    <a:pt x="8881" y="1545"/>
                  </a:lnTo>
                  <a:lnTo>
                    <a:pt x="7613" y="1242"/>
                  </a:lnTo>
                  <a:lnTo>
                    <a:pt x="6399" y="966"/>
                  </a:lnTo>
                  <a:lnTo>
                    <a:pt x="5296" y="745"/>
                  </a:lnTo>
                  <a:lnTo>
                    <a:pt x="4248" y="552"/>
                  </a:lnTo>
                  <a:lnTo>
                    <a:pt x="2482" y="277"/>
                  </a:lnTo>
                  <a:lnTo>
                    <a:pt x="1131" y="111"/>
                  </a:lnTo>
                  <a:lnTo>
                    <a:pt x="276"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5"/>
            <p:cNvSpPr/>
            <p:nvPr/>
          </p:nvSpPr>
          <p:spPr>
            <a:xfrm>
              <a:off x="6069536" y="2202108"/>
              <a:ext cx="218065" cy="219021"/>
            </a:xfrm>
            <a:custGeom>
              <a:avLst/>
              <a:gdLst/>
              <a:ahLst/>
              <a:cxnLst/>
              <a:rect l="l" t="t" r="r" b="b"/>
              <a:pathLst>
                <a:path w="12771" h="12827" extrusionOk="0">
                  <a:moveTo>
                    <a:pt x="6068" y="1"/>
                  </a:moveTo>
                  <a:lnTo>
                    <a:pt x="5737" y="28"/>
                  </a:lnTo>
                  <a:lnTo>
                    <a:pt x="5103" y="139"/>
                  </a:lnTo>
                  <a:lnTo>
                    <a:pt x="4496" y="304"/>
                  </a:lnTo>
                  <a:lnTo>
                    <a:pt x="3889" y="497"/>
                  </a:lnTo>
                  <a:lnTo>
                    <a:pt x="3337" y="773"/>
                  </a:lnTo>
                  <a:lnTo>
                    <a:pt x="2813" y="1104"/>
                  </a:lnTo>
                  <a:lnTo>
                    <a:pt x="2317" y="1462"/>
                  </a:lnTo>
                  <a:lnTo>
                    <a:pt x="1876" y="1876"/>
                  </a:lnTo>
                  <a:lnTo>
                    <a:pt x="1462" y="2345"/>
                  </a:lnTo>
                  <a:lnTo>
                    <a:pt x="1103" y="2842"/>
                  </a:lnTo>
                  <a:lnTo>
                    <a:pt x="772" y="3366"/>
                  </a:lnTo>
                  <a:lnTo>
                    <a:pt x="496" y="3917"/>
                  </a:lnTo>
                  <a:lnTo>
                    <a:pt x="276" y="4497"/>
                  </a:lnTo>
                  <a:lnTo>
                    <a:pt x="138" y="5131"/>
                  </a:lnTo>
                  <a:lnTo>
                    <a:pt x="28" y="5765"/>
                  </a:lnTo>
                  <a:lnTo>
                    <a:pt x="0" y="6096"/>
                  </a:lnTo>
                  <a:lnTo>
                    <a:pt x="0" y="6400"/>
                  </a:lnTo>
                  <a:lnTo>
                    <a:pt x="0" y="6731"/>
                  </a:lnTo>
                  <a:lnTo>
                    <a:pt x="28" y="7062"/>
                  </a:lnTo>
                  <a:lnTo>
                    <a:pt x="138" y="7696"/>
                  </a:lnTo>
                  <a:lnTo>
                    <a:pt x="276" y="8330"/>
                  </a:lnTo>
                  <a:lnTo>
                    <a:pt x="496" y="8910"/>
                  </a:lnTo>
                  <a:lnTo>
                    <a:pt x="772" y="9461"/>
                  </a:lnTo>
                  <a:lnTo>
                    <a:pt x="1103" y="9985"/>
                  </a:lnTo>
                  <a:lnTo>
                    <a:pt x="1462" y="10482"/>
                  </a:lnTo>
                  <a:lnTo>
                    <a:pt x="1876" y="10951"/>
                  </a:lnTo>
                  <a:lnTo>
                    <a:pt x="2317" y="11364"/>
                  </a:lnTo>
                  <a:lnTo>
                    <a:pt x="2813" y="11723"/>
                  </a:lnTo>
                  <a:lnTo>
                    <a:pt x="3337" y="12054"/>
                  </a:lnTo>
                  <a:lnTo>
                    <a:pt x="3889" y="12330"/>
                  </a:lnTo>
                  <a:lnTo>
                    <a:pt x="4496" y="12523"/>
                  </a:lnTo>
                  <a:lnTo>
                    <a:pt x="5103" y="12688"/>
                  </a:lnTo>
                  <a:lnTo>
                    <a:pt x="5737" y="12799"/>
                  </a:lnTo>
                  <a:lnTo>
                    <a:pt x="6068" y="12799"/>
                  </a:lnTo>
                  <a:lnTo>
                    <a:pt x="6399" y="12826"/>
                  </a:lnTo>
                  <a:lnTo>
                    <a:pt x="6730" y="12799"/>
                  </a:lnTo>
                  <a:lnTo>
                    <a:pt x="7033" y="12799"/>
                  </a:lnTo>
                  <a:lnTo>
                    <a:pt x="7668" y="12688"/>
                  </a:lnTo>
                  <a:lnTo>
                    <a:pt x="8302" y="12523"/>
                  </a:lnTo>
                  <a:lnTo>
                    <a:pt x="8881" y="12330"/>
                  </a:lnTo>
                  <a:lnTo>
                    <a:pt x="9433" y="12054"/>
                  </a:lnTo>
                  <a:lnTo>
                    <a:pt x="9957" y="11723"/>
                  </a:lnTo>
                  <a:lnTo>
                    <a:pt x="10454" y="11364"/>
                  </a:lnTo>
                  <a:lnTo>
                    <a:pt x="10923" y="10951"/>
                  </a:lnTo>
                  <a:lnTo>
                    <a:pt x="11336" y="10482"/>
                  </a:lnTo>
                  <a:lnTo>
                    <a:pt x="11695" y="9985"/>
                  </a:lnTo>
                  <a:lnTo>
                    <a:pt x="11998" y="9461"/>
                  </a:lnTo>
                  <a:lnTo>
                    <a:pt x="12274" y="8910"/>
                  </a:lnTo>
                  <a:lnTo>
                    <a:pt x="12495" y="8330"/>
                  </a:lnTo>
                  <a:lnTo>
                    <a:pt x="12660" y="7696"/>
                  </a:lnTo>
                  <a:lnTo>
                    <a:pt x="12743" y="7062"/>
                  </a:lnTo>
                  <a:lnTo>
                    <a:pt x="12771" y="6731"/>
                  </a:lnTo>
                  <a:lnTo>
                    <a:pt x="12771" y="6400"/>
                  </a:lnTo>
                  <a:lnTo>
                    <a:pt x="12771" y="6096"/>
                  </a:lnTo>
                  <a:lnTo>
                    <a:pt x="12743" y="5765"/>
                  </a:lnTo>
                  <a:lnTo>
                    <a:pt x="12660" y="5131"/>
                  </a:lnTo>
                  <a:lnTo>
                    <a:pt x="12495" y="4497"/>
                  </a:lnTo>
                  <a:lnTo>
                    <a:pt x="12274" y="3917"/>
                  </a:lnTo>
                  <a:lnTo>
                    <a:pt x="11998" y="3366"/>
                  </a:lnTo>
                  <a:lnTo>
                    <a:pt x="11695" y="2842"/>
                  </a:lnTo>
                  <a:lnTo>
                    <a:pt x="11336" y="2345"/>
                  </a:lnTo>
                  <a:lnTo>
                    <a:pt x="10923" y="1876"/>
                  </a:lnTo>
                  <a:lnTo>
                    <a:pt x="10454" y="1462"/>
                  </a:lnTo>
                  <a:lnTo>
                    <a:pt x="9957" y="1104"/>
                  </a:lnTo>
                  <a:lnTo>
                    <a:pt x="9433" y="773"/>
                  </a:lnTo>
                  <a:lnTo>
                    <a:pt x="8881" y="497"/>
                  </a:lnTo>
                  <a:lnTo>
                    <a:pt x="8302" y="304"/>
                  </a:lnTo>
                  <a:lnTo>
                    <a:pt x="7668" y="139"/>
                  </a:lnTo>
                  <a:lnTo>
                    <a:pt x="7033" y="28"/>
                  </a:lnTo>
                  <a:lnTo>
                    <a:pt x="67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5"/>
            <p:cNvSpPr/>
            <p:nvPr/>
          </p:nvSpPr>
          <p:spPr>
            <a:xfrm>
              <a:off x="6117090" y="2250158"/>
              <a:ext cx="122940" cy="122923"/>
            </a:xfrm>
            <a:custGeom>
              <a:avLst/>
              <a:gdLst/>
              <a:ahLst/>
              <a:cxnLst/>
              <a:rect l="l" t="t" r="r" b="b"/>
              <a:pathLst>
                <a:path w="7200" h="7199" extrusionOk="0">
                  <a:moveTo>
                    <a:pt x="3228" y="0"/>
                  </a:moveTo>
                  <a:lnTo>
                    <a:pt x="2869" y="55"/>
                  </a:lnTo>
                  <a:lnTo>
                    <a:pt x="2538" y="138"/>
                  </a:lnTo>
                  <a:lnTo>
                    <a:pt x="2207" y="276"/>
                  </a:lnTo>
                  <a:lnTo>
                    <a:pt x="1876" y="414"/>
                  </a:lnTo>
                  <a:lnTo>
                    <a:pt x="1601" y="607"/>
                  </a:lnTo>
                  <a:lnTo>
                    <a:pt x="1325" y="800"/>
                  </a:lnTo>
                  <a:lnTo>
                    <a:pt x="1049" y="1048"/>
                  </a:lnTo>
                  <a:lnTo>
                    <a:pt x="828" y="1296"/>
                  </a:lnTo>
                  <a:lnTo>
                    <a:pt x="608" y="1572"/>
                  </a:lnTo>
                  <a:lnTo>
                    <a:pt x="442" y="1876"/>
                  </a:lnTo>
                  <a:lnTo>
                    <a:pt x="277" y="2179"/>
                  </a:lnTo>
                  <a:lnTo>
                    <a:pt x="166" y="2538"/>
                  </a:lnTo>
                  <a:lnTo>
                    <a:pt x="84" y="2869"/>
                  </a:lnTo>
                  <a:lnTo>
                    <a:pt x="28" y="3227"/>
                  </a:lnTo>
                  <a:lnTo>
                    <a:pt x="1" y="3586"/>
                  </a:lnTo>
                  <a:lnTo>
                    <a:pt x="28" y="3972"/>
                  </a:lnTo>
                  <a:lnTo>
                    <a:pt x="84" y="4330"/>
                  </a:lnTo>
                  <a:lnTo>
                    <a:pt x="166" y="4661"/>
                  </a:lnTo>
                  <a:lnTo>
                    <a:pt x="277" y="4992"/>
                  </a:lnTo>
                  <a:lnTo>
                    <a:pt x="442" y="5323"/>
                  </a:lnTo>
                  <a:lnTo>
                    <a:pt x="608" y="5627"/>
                  </a:lnTo>
                  <a:lnTo>
                    <a:pt x="828" y="5903"/>
                  </a:lnTo>
                  <a:lnTo>
                    <a:pt x="1049" y="6151"/>
                  </a:lnTo>
                  <a:lnTo>
                    <a:pt x="1325" y="6399"/>
                  </a:lnTo>
                  <a:lnTo>
                    <a:pt x="1601" y="6592"/>
                  </a:lnTo>
                  <a:lnTo>
                    <a:pt x="1876" y="6785"/>
                  </a:lnTo>
                  <a:lnTo>
                    <a:pt x="2207" y="6923"/>
                  </a:lnTo>
                  <a:lnTo>
                    <a:pt x="2538" y="7061"/>
                  </a:lnTo>
                  <a:lnTo>
                    <a:pt x="2869" y="7144"/>
                  </a:lnTo>
                  <a:lnTo>
                    <a:pt x="3228" y="7199"/>
                  </a:lnTo>
                  <a:lnTo>
                    <a:pt x="3973" y="7199"/>
                  </a:lnTo>
                  <a:lnTo>
                    <a:pt x="4331" y="7144"/>
                  </a:lnTo>
                  <a:lnTo>
                    <a:pt x="4690" y="7061"/>
                  </a:lnTo>
                  <a:lnTo>
                    <a:pt x="5021" y="6923"/>
                  </a:lnTo>
                  <a:lnTo>
                    <a:pt x="5324" y="6785"/>
                  </a:lnTo>
                  <a:lnTo>
                    <a:pt x="5628" y="6592"/>
                  </a:lnTo>
                  <a:lnTo>
                    <a:pt x="5903" y="6399"/>
                  </a:lnTo>
                  <a:lnTo>
                    <a:pt x="6152" y="6151"/>
                  </a:lnTo>
                  <a:lnTo>
                    <a:pt x="6372" y="5903"/>
                  </a:lnTo>
                  <a:lnTo>
                    <a:pt x="6593" y="5627"/>
                  </a:lnTo>
                  <a:lnTo>
                    <a:pt x="6786" y="5323"/>
                  </a:lnTo>
                  <a:lnTo>
                    <a:pt x="6924" y="4992"/>
                  </a:lnTo>
                  <a:lnTo>
                    <a:pt x="7034" y="4661"/>
                  </a:lnTo>
                  <a:lnTo>
                    <a:pt x="7145" y="4330"/>
                  </a:lnTo>
                  <a:lnTo>
                    <a:pt x="7200" y="3972"/>
                  </a:lnTo>
                  <a:lnTo>
                    <a:pt x="7200" y="3586"/>
                  </a:lnTo>
                  <a:lnTo>
                    <a:pt x="7200" y="3227"/>
                  </a:lnTo>
                  <a:lnTo>
                    <a:pt x="7145" y="2869"/>
                  </a:lnTo>
                  <a:lnTo>
                    <a:pt x="7034" y="2538"/>
                  </a:lnTo>
                  <a:lnTo>
                    <a:pt x="6924" y="2179"/>
                  </a:lnTo>
                  <a:lnTo>
                    <a:pt x="6786" y="1876"/>
                  </a:lnTo>
                  <a:lnTo>
                    <a:pt x="6593" y="1572"/>
                  </a:lnTo>
                  <a:lnTo>
                    <a:pt x="6372" y="1296"/>
                  </a:lnTo>
                  <a:lnTo>
                    <a:pt x="6152" y="1048"/>
                  </a:lnTo>
                  <a:lnTo>
                    <a:pt x="5903" y="800"/>
                  </a:lnTo>
                  <a:lnTo>
                    <a:pt x="5628" y="607"/>
                  </a:lnTo>
                  <a:lnTo>
                    <a:pt x="5324" y="414"/>
                  </a:lnTo>
                  <a:lnTo>
                    <a:pt x="5021" y="276"/>
                  </a:lnTo>
                  <a:lnTo>
                    <a:pt x="4690" y="138"/>
                  </a:lnTo>
                  <a:lnTo>
                    <a:pt x="4331" y="55"/>
                  </a:lnTo>
                  <a:lnTo>
                    <a:pt x="3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5"/>
            <p:cNvSpPr/>
            <p:nvPr/>
          </p:nvSpPr>
          <p:spPr>
            <a:xfrm>
              <a:off x="6293714" y="2381550"/>
              <a:ext cx="461076" cy="259523"/>
            </a:xfrm>
            <a:custGeom>
              <a:avLst/>
              <a:gdLst/>
              <a:ahLst/>
              <a:cxnLst/>
              <a:rect l="l" t="t" r="r" b="b"/>
              <a:pathLst>
                <a:path w="27003" h="15199" extrusionOk="0">
                  <a:moveTo>
                    <a:pt x="303" y="0"/>
                  </a:moveTo>
                  <a:lnTo>
                    <a:pt x="166" y="111"/>
                  </a:lnTo>
                  <a:lnTo>
                    <a:pt x="55" y="221"/>
                  </a:lnTo>
                  <a:lnTo>
                    <a:pt x="0" y="387"/>
                  </a:lnTo>
                  <a:lnTo>
                    <a:pt x="0" y="552"/>
                  </a:lnTo>
                  <a:lnTo>
                    <a:pt x="28" y="635"/>
                  </a:lnTo>
                  <a:lnTo>
                    <a:pt x="55" y="718"/>
                  </a:lnTo>
                  <a:lnTo>
                    <a:pt x="138" y="773"/>
                  </a:lnTo>
                  <a:lnTo>
                    <a:pt x="221" y="828"/>
                  </a:lnTo>
                  <a:lnTo>
                    <a:pt x="26341" y="15143"/>
                  </a:lnTo>
                  <a:lnTo>
                    <a:pt x="26451" y="15171"/>
                  </a:lnTo>
                  <a:lnTo>
                    <a:pt x="26534" y="15198"/>
                  </a:lnTo>
                  <a:lnTo>
                    <a:pt x="26617" y="15198"/>
                  </a:lnTo>
                  <a:lnTo>
                    <a:pt x="26699" y="15171"/>
                  </a:lnTo>
                  <a:lnTo>
                    <a:pt x="26837" y="15088"/>
                  </a:lnTo>
                  <a:lnTo>
                    <a:pt x="26948" y="14950"/>
                  </a:lnTo>
                  <a:lnTo>
                    <a:pt x="27003" y="14784"/>
                  </a:lnTo>
                  <a:lnTo>
                    <a:pt x="27003" y="14619"/>
                  </a:lnTo>
                  <a:lnTo>
                    <a:pt x="26975" y="14564"/>
                  </a:lnTo>
                  <a:lnTo>
                    <a:pt x="26920" y="14481"/>
                  </a:lnTo>
                  <a:lnTo>
                    <a:pt x="26865" y="14398"/>
                  </a:lnTo>
                  <a:lnTo>
                    <a:pt x="26782" y="14343"/>
                  </a:lnTo>
                  <a:lnTo>
                    <a:pt x="662" y="56"/>
                  </a:lnTo>
                  <a:lnTo>
                    <a:pt x="5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5"/>
            <p:cNvSpPr/>
            <p:nvPr/>
          </p:nvSpPr>
          <p:spPr>
            <a:xfrm>
              <a:off x="5589148" y="2381550"/>
              <a:ext cx="461093" cy="259523"/>
            </a:xfrm>
            <a:custGeom>
              <a:avLst/>
              <a:gdLst/>
              <a:ahLst/>
              <a:cxnLst/>
              <a:rect l="l" t="t" r="r" b="b"/>
              <a:pathLst>
                <a:path w="27004" h="15199" extrusionOk="0">
                  <a:moveTo>
                    <a:pt x="26452" y="0"/>
                  </a:moveTo>
                  <a:lnTo>
                    <a:pt x="26341" y="56"/>
                  </a:lnTo>
                  <a:lnTo>
                    <a:pt x="221" y="14343"/>
                  </a:lnTo>
                  <a:lnTo>
                    <a:pt x="138" y="14398"/>
                  </a:lnTo>
                  <a:lnTo>
                    <a:pt x="55" y="14481"/>
                  </a:lnTo>
                  <a:lnTo>
                    <a:pt x="28" y="14564"/>
                  </a:lnTo>
                  <a:lnTo>
                    <a:pt x="0" y="14619"/>
                  </a:lnTo>
                  <a:lnTo>
                    <a:pt x="0" y="14784"/>
                  </a:lnTo>
                  <a:lnTo>
                    <a:pt x="55" y="14950"/>
                  </a:lnTo>
                  <a:lnTo>
                    <a:pt x="138" y="15088"/>
                  </a:lnTo>
                  <a:lnTo>
                    <a:pt x="304" y="15171"/>
                  </a:lnTo>
                  <a:lnTo>
                    <a:pt x="386" y="15198"/>
                  </a:lnTo>
                  <a:lnTo>
                    <a:pt x="469" y="15198"/>
                  </a:lnTo>
                  <a:lnTo>
                    <a:pt x="552" y="15171"/>
                  </a:lnTo>
                  <a:lnTo>
                    <a:pt x="635" y="15143"/>
                  </a:lnTo>
                  <a:lnTo>
                    <a:pt x="26782" y="828"/>
                  </a:lnTo>
                  <a:lnTo>
                    <a:pt x="26865" y="773"/>
                  </a:lnTo>
                  <a:lnTo>
                    <a:pt x="26920" y="718"/>
                  </a:lnTo>
                  <a:lnTo>
                    <a:pt x="26976" y="635"/>
                  </a:lnTo>
                  <a:lnTo>
                    <a:pt x="27003" y="552"/>
                  </a:lnTo>
                  <a:lnTo>
                    <a:pt x="27003" y="387"/>
                  </a:lnTo>
                  <a:lnTo>
                    <a:pt x="26948" y="221"/>
                  </a:lnTo>
                  <a:lnTo>
                    <a:pt x="26838" y="111"/>
                  </a:lnTo>
                  <a:lnTo>
                    <a:pt x="26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5"/>
            <p:cNvSpPr/>
            <p:nvPr/>
          </p:nvSpPr>
          <p:spPr>
            <a:xfrm>
              <a:off x="6170791" y="1639316"/>
              <a:ext cx="15555" cy="523246"/>
            </a:xfrm>
            <a:custGeom>
              <a:avLst/>
              <a:gdLst/>
              <a:ahLst/>
              <a:cxnLst/>
              <a:rect l="l" t="t" r="r" b="b"/>
              <a:pathLst>
                <a:path w="911" h="30644" extrusionOk="0">
                  <a:moveTo>
                    <a:pt x="469" y="0"/>
                  </a:moveTo>
                  <a:lnTo>
                    <a:pt x="304" y="28"/>
                  </a:lnTo>
                  <a:lnTo>
                    <a:pt x="138" y="110"/>
                  </a:lnTo>
                  <a:lnTo>
                    <a:pt x="83" y="166"/>
                  </a:lnTo>
                  <a:lnTo>
                    <a:pt x="55" y="248"/>
                  </a:lnTo>
                  <a:lnTo>
                    <a:pt x="28" y="331"/>
                  </a:lnTo>
                  <a:lnTo>
                    <a:pt x="0" y="414"/>
                  </a:lnTo>
                  <a:lnTo>
                    <a:pt x="0" y="30230"/>
                  </a:lnTo>
                  <a:lnTo>
                    <a:pt x="28" y="30313"/>
                  </a:lnTo>
                  <a:lnTo>
                    <a:pt x="55" y="30396"/>
                  </a:lnTo>
                  <a:lnTo>
                    <a:pt x="83" y="30478"/>
                  </a:lnTo>
                  <a:lnTo>
                    <a:pt x="138" y="30533"/>
                  </a:lnTo>
                  <a:lnTo>
                    <a:pt x="304" y="30616"/>
                  </a:lnTo>
                  <a:lnTo>
                    <a:pt x="469" y="30644"/>
                  </a:lnTo>
                  <a:lnTo>
                    <a:pt x="635" y="30616"/>
                  </a:lnTo>
                  <a:lnTo>
                    <a:pt x="772" y="30533"/>
                  </a:lnTo>
                  <a:lnTo>
                    <a:pt x="828" y="30478"/>
                  </a:lnTo>
                  <a:lnTo>
                    <a:pt x="883" y="30396"/>
                  </a:lnTo>
                  <a:lnTo>
                    <a:pt x="910" y="30313"/>
                  </a:lnTo>
                  <a:lnTo>
                    <a:pt x="910" y="30230"/>
                  </a:lnTo>
                  <a:lnTo>
                    <a:pt x="910" y="414"/>
                  </a:lnTo>
                  <a:lnTo>
                    <a:pt x="910" y="331"/>
                  </a:lnTo>
                  <a:lnTo>
                    <a:pt x="883" y="248"/>
                  </a:lnTo>
                  <a:lnTo>
                    <a:pt x="828" y="166"/>
                  </a:lnTo>
                  <a:lnTo>
                    <a:pt x="772" y="110"/>
                  </a:lnTo>
                  <a:lnTo>
                    <a:pt x="635" y="28"/>
                  </a:lnTo>
                  <a:lnTo>
                    <a:pt x="4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55"/>
          <p:cNvGrpSpPr/>
          <p:nvPr/>
        </p:nvGrpSpPr>
        <p:grpSpPr>
          <a:xfrm>
            <a:off x="3729305" y="1396766"/>
            <a:ext cx="1592824" cy="1362978"/>
            <a:chOff x="3729305" y="1396766"/>
            <a:chExt cx="1592824" cy="1362978"/>
          </a:xfrm>
        </p:grpSpPr>
        <p:sp>
          <p:nvSpPr>
            <p:cNvPr id="411" name="Google Shape;411;p55"/>
            <p:cNvSpPr/>
            <p:nvPr/>
          </p:nvSpPr>
          <p:spPr>
            <a:xfrm>
              <a:off x="4421628" y="1396766"/>
              <a:ext cx="207717" cy="915100"/>
            </a:xfrm>
            <a:custGeom>
              <a:avLst/>
              <a:gdLst/>
              <a:ahLst/>
              <a:cxnLst/>
              <a:rect l="l" t="t" r="r" b="b"/>
              <a:pathLst>
                <a:path w="12165" h="53593" extrusionOk="0">
                  <a:moveTo>
                    <a:pt x="6096" y="0"/>
                  </a:moveTo>
                  <a:lnTo>
                    <a:pt x="5462" y="1186"/>
                  </a:lnTo>
                  <a:lnTo>
                    <a:pt x="4882" y="2400"/>
                  </a:lnTo>
                  <a:lnTo>
                    <a:pt x="4331" y="3614"/>
                  </a:lnTo>
                  <a:lnTo>
                    <a:pt x="3834" y="4827"/>
                  </a:lnTo>
                  <a:lnTo>
                    <a:pt x="3365" y="6041"/>
                  </a:lnTo>
                  <a:lnTo>
                    <a:pt x="2924" y="7254"/>
                  </a:lnTo>
                  <a:lnTo>
                    <a:pt x="2538" y="8468"/>
                  </a:lnTo>
                  <a:lnTo>
                    <a:pt x="2152" y="9654"/>
                  </a:lnTo>
                  <a:lnTo>
                    <a:pt x="1821" y="10868"/>
                  </a:lnTo>
                  <a:lnTo>
                    <a:pt x="1517" y="12081"/>
                  </a:lnTo>
                  <a:lnTo>
                    <a:pt x="1242" y="13267"/>
                  </a:lnTo>
                  <a:lnTo>
                    <a:pt x="1021" y="14481"/>
                  </a:lnTo>
                  <a:lnTo>
                    <a:pt x="800" y="15667"/>
                  </a:lnTo>
                  <a:lnTo>
                    <a:pt x="607" y="16853"/>
                  </a:lnTo>
                  <a:lnTo>
                    <a:pt x="442" y="18039"/>
                  </a:lnTo>
                  <a:lnTo>
                    <a:pt x="331" y="19197"/>
                  </a:lnTo>
                  <a:lnTo>
                    <a:pt x="221" y="20356"/>
                  </a:lnTo>
                  <a:lnTo>
                    <a:pt x="138" y="21514"/>
                  </a:lnTo>
                  <a:lnTo>
                    <a:pt x="56" y="22673"/>
                  </a:lnTo>
                  <a:lnTo>
                    <a:pt x="28" y="23804"/>
                  </a:lnTo>
                  <a:lnTo>
                    <a:pt x="0" y="24935"/>
                  </a:lnTo>
                  <a:lnTo>
                    <a:pt x="0" y="26038"/>
                  </a:lnTo>
                  <a:lnTo>
                    <a:pt x="28" y="27141"/>
                  </a:lnTo>
                  <a:lnTo>
                    <a:pt x="83" y="28244"/>
                  </a:lnTo>
                  <a:lnTo>
                    <a:pt x="138" y="29320"/>
                  </a:lnTo>
                  <a:lnTo>
                    <a:pt x="221" y="30368"/>
                  </a:lnTo>
                  <a:lnTo>
                    <a:pt x="414" y="32464"/>
                  </a:lnTo>
                  <a:lnTo>
                    <a:pt x="662" y="34478"/>
                  </a:lnTo>
                  <a:lnTo>
                    <a:pt x="966" y="36409"/>
                  </a:lnTo>
                  <a:lnTo>
                    <a:pt x="1297" y="38284"/>
                  </a:lnTo>
                  <a:lnTo>
                    <a:pt x="1683" y="40077"/>
                  </a:lnTo>
                  <a:lnTo>
                    <a:pt x="2069" y="41787"/>
                  </a:lnTo>
                  <a:lnTo>
                    <a:pt x="2483" y="43414"/>
                  </a:lnTo>
                  <a:lnTo>
                    <a:pt x="2897" y="44932"/>
                  </a:lnTo>
                  <a:lnTo>
                    <a:pt x="3338" y="46338"/>
                  </a:lnTo>
                  <a:lnTo>
                    <a:pt x="3752" y="47635"/>
                  </a:lnTo>
                  <a:lnTo>
                    <a:pt x="4165" y="48821"/>
                  </a:lnTo>
                  <a:lnTo>
                    <a:pt x="4551" y="49896"/>
                  </a:lnTo>
                  <a:lnTo>
                    <a:pt x="4910" y="50862"/>
                  </a:lnTo>
                  <a:lnTo>
                    <a:pt x="5544" y="52351"/>
                  </a:lnTo>
                  <a:lnTo>
                    <a:pt x="5931" y="53289"/>
                  </a:lnTo>
                  <a:lnTo>
                    <a:pt x="6096" y="53592"/>
                  </a:lnTo>
                  <a:lnTo>
                    <a:pt x="6234" y="53289"/>
                  </a:lnTo>
                  <a:lnTo>
                    <a:pt x="6648" y="52351"/>
                  </a:lnTo>
                  <a:lnTo>
                    <a:pt x="7255" y="50862"/>
                  </a:lnTo>
                  <a:lnTo>
                    <a:pt x="7641" y="49896"/>
                  </a:lnTo>
                  <a:lnTo>
                    <a:pt x="8027" y="48821"/>
                  </a:lnTo>
                  <a:lnTo>
                    <a:pt x="8441" y="47635"/>
                  </a:lnTo>
                  <a:lnTo>
                    <a:pt x="8854" y="46338"/>
                  </a:lnTo>
                  <a:lnTo>
                    <a:pt x="9268" y="44932"/>
                  </a:lnTo>
                  <a:lnTo>
                    <a:pt x="9709" y="43414"/>
                  </a:lnTo>
                  <a:lnTo>
                    <a:pt x="10123" y="41787"/>
                  </a:lnTo>
                  <a:lnTo>
                    <a:pt x="10509" y="40077"/>
                  </a:lnTo>
                  <a:lnTo>
                    <a:pt x="10895" y="38284"/>
                  </a:lnTo>
                  <a:lnTo>
                    <a:pt x="11226" y="36409"/>
                  </a:lnTo>
                  <a:lnTo>
                    <a:pt x="11530" y="34478"/>
                  </a:lnTo>
                  <a:lnTo>
                    <a:pt x="11778" y="32464"/>
                  </a:lnTo>
                  <a:lnTo>
                    <a:pt x="11971" y="30368"/>
                  </a:lnTo>
                  <a:lnTo>
                    <a:pt x="12054" y="29320"/>
                  </a:lnTo>
                  <a:lnTo>
                    <a:pt x="12109" y="28244"/>
                  </a:lnTo>
                  <a:lnTo>
                    <a:pt x="12164" y="27141"/>
                  </a:lnTo>
                  <a:lnTo>
                    <a:pt x="12164" y="26038"/>
                  </a:lnTo>
                  <a:lnTo>
                    <a:pt x="12164" y="24935"/>
                  </a:lnTo>
                  <a:lnTo>
                    <a:pt x="12164" y="23804"/>
                  </a:lnTo>
                  <a:lnTo>
                    <a:pt x="12109" y="22673"/>
                  </a:lnTo>
                  <a:lnTo>
                    <a:pt x="12054" y="21514"/>
                  </a:lnTo>
                  <a:lnTo>
                    <a:pt x="11971" y="20356"/>
                  </a:lnTo>
                  <a:lnTo>
                    <a:pt x="11861" y="19197"/>
                  </a:lnTo>
                  <a:lnTo>
                    <a:pt x="11723" y="18039"/>
                  </a:lnTo>
                  <a:lnTo>
                    <a:pt x="11585" y="16853"/>
                  </a:lnTo>
                  <a:lnTo>
                    <a:pt x="11392" y="15667"/>
                  </a:lnTo>
                  <a:lnTo>
                    <a:pt x="11171" y="14481"/>
                  </a:lnTo>
                  <a:lnTo>
                    <a:pt x="10923" y="13267"/>
                  </a:lnTo>
                  <a:lnTo>
                    <a:pt x="10675" y="12081"/>
                  </a:lnTo>
                  <a:lnTo>
                    <a:pt x="10371" y="10868"/>
                  </a:lnTo>
                  <a:lnTo>
                    <a:pt x="10013" y="9654"/>
                  </a:lnTo>
                  <a:lnTo>
                    <a:pt x="9654" y="8468"/>
                  </a:lnTo>
                  <a:lnTo>
                    <a:pt x="9268" y="7254"/>
                  </a:lnTo>
                  <a:lnTo>
                    <a:pt x="8827" y="6041"/>
                  </a:lnTo>
                  <a:lnTo>
                    <a:pt x="8358" y="4827"/>
                  </a:lnTo>
                  <a:lnTo>
                    <a:pt x="7834" y="3614"/>
                  </a:lnTo>
                  <a:lnTo>
                    <a:pt x="7310" y="2400"/>
                  </a:lnTo>
                  <a:lnTo>
                    <a:pt x="6703" y="1186"/>
                  </a:lnTo>
                  <a:lnTo>
                    <a:pt x="6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5"/>
            <p:cNvSpPr/>
            <p:nvPr/>
          </p:nvSpPr>
          <p:spPr>
            <a:xfrm>
              <a:off x="3729305" y="2311850"/>
              <a:ext cx="796429" cy="447894"/>
            </a:xfrm>
            <a:custGeom>
              <a:avLst/>
              <a:gdLst/>
              <a:ahLst/>
              <a:cxnLst/>
              <a:rect l="l" t="t" r="r" b="b"/>
              <a:pathLst>
                <a:path w="46643" h="26231" extrusionOk="0">
                  <a:moveTo>
                    <a:pt x="46642" y="0"/>
                  </a:moveTo>
                  <a:lnTo>
                    <a:pt x="46283" y="28"/>
                  </a:lnTo>
                  <a:lnTo>
                    <a:pt x="45263" y="138"/>
                  </a:lnTo>
                  <a:lnTo>
                    <a:pt x="43663" y="331"/>
                  </a:lnTo>
                  <a:lnTo>
                    <a:pt x="42670" y="469"/>
                  </a:lnTo>
                  <a:lnTo>
                    <a:pt x="41539" y="662"/>
                  </a:lnTo>
                  <a:lnTo>
                    <a:pt x="40326" y="883"/>
                  </a:lnTo>
                  <a:lnTo>
                    <a:pt x="38974" y="1131"/>
                  </a:lnTo>
                  <a:lnTo>
                    <a:pt x="37540" y="1462"/>
                  </a:lnTo>
                  <a:lnTo>
                    <a:pt x="35995" y="1821"/>
                  </a:lnTo>
                  <a:lnTo>
                    <a:pt x="34396" y="2262"/>
                  </a:lnTo>
                  <a:lnTo>
                    <a:pt x="32713" y="2758"/>
                  </a:lnTo>
                  <a:lnTo>
                    <a:pt x="30975" y="3283"/>
                  </a:lnTo>
                  <a:lnTo>
                    <a:pt x="29183" y="3917"/>
                  </a:lnTo>
                  <a:lnTo>
                    <a:pt x="27335" y="4606"/>
                  </a:lnTo>
                  <a:lnTo>
                    <a:pt x="25459" y="5379"/>
                  </a:lnTo>
                  <a:lnTo>
                    <a:pt x="23556" y="6206"/>
                  </a:lnTo>
                  <a:lnTo>
                    <a:pt x="22591" y="6675"/>
                  </a:lnTo>
                  <a:lnTo>
                    <a:pt x="21625" y="7144"/>
                  </a:lnTo>
                  <a:lnTo>
                    <a:pt x="20660" y="7640"/>
                  </a:lnTo>
                  <a:lnTo>
                    <a:pt x="19694" y="8165"/>
                  </a:lnTo>
                  <a:lnTo>
                    <a:pt x="18729" y="8716"/>
                  </a:lnTo>
                  <a:lnTo>
                    <a:pt x="17736" y="9268"/>
                  </a:lnTo>
                  <a:lnTo>
                    <a:pt x="16771" y="9875"/>
                  </a:lnTo>
                  <a:lnTo>
                    <a:pt x="15805" y="10481"/>
                  </a:lnTo>
                  <a:lnTo>
                    <a:pt x="14840" y="11116"/>
                  </a:lnTo>
                  <a:lnTo>
                    <a:pt x="13875" y="11778"/>
                  </a:lnTo>
                  <a:lnTo>
                    <a:pt x="12937" y="12467"/>
                  </a:lnTo>
                  <a:lnTo>
                    <a:pt x="11971" y="13184"/>
                  </a:lnTo>
                  <a:lnTo>
                    <a:pt x="11034" y="13929"/>
                  </a:lnTo>
                  <a:lnTo>
                    <a:pt x="10096" y="14701"/>
                  </a:lnTo>
                  <a:lnTo>
                    <a:pt x="9186" y="15501"/>
                  </a:lnTo>
                  <a:lnTo>
                    <a:pt x="8275" y="16329"/>
                  </a:lnTo>
                  <a:lnTo>
                    <a:pt x="7365" y="17156"/>
                  </a:lnTo>
                  <a:lnTo>
                    <a:pt x="6483" y="18039"/>
                  </a:lnTo>
                  <a:lnTo>
                    <a:pt x="5628" y="18977"/>
                  </a:lnTo>
                  <a:lnTo>
                    <a:pt x="4773" y="19915"/>
                  </a:lnTo>
                  <a:lnTo>
                    <a:pt x="3917" y="20880"/>
                  </a:lnTo>
                  <a:lnTo>
                    <a:pt x="3090" y="21873"/>
                  </a:lnTo>
                  <a:lnTo>
                    <a:pt x="2290" y="22921"/>
                  </a:lnTo>
                  <a:lnTo>
                    <a:pt x="1518" y="23997"/>
                  </a:lnTo>
                  <a:lnTo>
                    <a:pt x="746" y="25100"/>
                  </a:lnTo>
                  <a:lnTo>
                    <a:pt x="1" y="26231"/>
                  </a:lnTo>
                  <a:lnTo>
                    <a:pt x="1352" y="26176"/>
                  </a:lnTo>
                  <a:lnTo>
                    <a:pt x="2676" y="26093"/>
                  </a:lnTo>
                  <a:lnTo>
                    <a:pt x="4000" y="25983"/>
                  </a:lnTo>
                  <a:lnTo>
                    <a:pt x="5297" y="25817"/>
                  </a:lnTo>
                  <a:lnTo>
                    <a:pt x="6593" y="25652"/>
                  </a:lnTo>
                  <a:lnTo>
                    <a:pt x="7862" y="25431"/>
                  </a:lnTo>
                  <a:lnTo>
                    <a:pt x="9103" y="25183"/>
                  </a:lnTo>
                  <a:lnTo>
                    <a:pt x="10344" y="24934"/>
                  </a:lnTo>
                  <a:lnTo>
                    <a:pt x="11558" y="24631"/>
                  </a:lnTo>
                  <a:lnTo>
                    <a:pt x="12744" y="24300"/>
                  </a:lnTo>
                  <a:lnTo>
                    <a:pt x="13930" y="23969"/>
                  </a:lnTo>
                  <a:lnTo>
                    <a:pt x="15088" y="23583"/>
                  </a:lnTo>
                  <a:lnTo>
                    <a:pt x="16219" y="23197"/>
                  </a:lnTo>
                  <a:lnTo>
                    <a:pt x="17350" y="22783"/>
                  </a:lnTo>
                  <a:lnTo>
                    <a:pt x="18453" y="22342"/>
                  </a:lnTo>
                  <a:lnTo>
                    <a:pt x="19529" y="21873"/>
                  </a:lnTo>
                  <a:lnTo>
                    <a:pt x="20605" y="21404"/>
                  </a:lnTo>
                  <a:lnTo>
                    <a:pt x="21653" y="20907"/>
                  </a:lnTo>
                  <a:lnTo>
                    <a:pt x="22673" y="20411"/>
                  </a:lnTo>
                  <a:lnTo>
                    <a:pt x="23666" y="19887"/>
                  </a:lnTo>
                  <a:lnTo>
                    <a:pt x="24659" y="19335"/>
                  </a:lnTo>
                  <a:lnTo>
                    <a:pt x="25625" y="18784"/>
                  </a:lnTo>
                  <a:lnTo>
                    <a:pt x="26590" y="18232"/>
                  </a:lnTo>
                  <a:lnTo>
                    <a:pt x="27500" y="17680"/>
                  </a:lnTo>
                  <a:lnTo>
                    <a:pt x="28410" y="17101"/>
                  </a:lnTo>
                  <a:lnTo>
                    <a:pt x="29321" y="16494"/>
                  </a:lnTo>
                  <a:lnTo>
                    <a:pt x="31031" y="15308"/>
                  </a:lnTo>
                  <a:lnTo>
                    <a:pt x="32658" y="14095"/>
                  </a:lnTo>
                  <a:lnTo>
                    <a:pt x="34203" y="12881"/>
                  </a:lnTo>
                  <a:lnTo>
                    <a:pt x="35664" y="11667"/>
                  </a:lnTo>
                  <a:lnTo>
                    <a:pt x="37044" y="10481"/>
                  </a:lnTo>
                  <a:lnTo>
                    <a:pt x="38340" y="9295"/>
                  </a:lnTo>
                  <a:lnTo>
                    <a:pt x="39526" y="8137"/>
                  </a:lnTo>
                  <a:lnTo>
                    <a:pt x="40657" y="7034"/>
                  </a:lnTo>
                  <a:lnTo>
                    <a:pt x="41677" y="5958"/>
                  </a:lnTo>
                  <a:lnTo>
                    <a:pt x="42588" y="4965"/>
                  </a:lnTo>
                  <a:lnTo>
                    <a:pt x="43443" y="4027"/>
                  </a:lnTo>
                  <a:lnTo>
                    <a:pt x="44187" y="3145"/>
                  </a:lnTo>
                  <a:lnTo>
                    <a:pt x="44822" y="2372"/>
                  </a:lnTo>
                  <a:lnTo>
                    <a:pt x="45815" y="1104"/>
                  </a:lnTo>
                  <a:lnTo>
                    <a:pt x="46421" y="304"/>
                  </a:lnTo>
                  <a:lnTo>
                    <a:pt x="46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5"/>
            <p:cNvSpPr/>
            <p:nvPr/>
          </p:nvSpPr>
          <p:spPr>
            <a:xfrm>
              <a:off x="4525717" y="2311850"/>
              <a:ext cx="796412" cy="447894"/>
            </a:xfrm>
            <a:custGeom>
              <a:avLst/>
              <a:gdLst/>
              <a:ahLst/>
              <a:cxnLst/>
              <a:rect l="l" t="t" r="r" b="b"/>
              <a:pathLst>
                <a:path w="46642" h="26231" extrusionOk="0">
                  <a:moveTo>
                    <a:pt x="0" y="0"/>
                  </a:moveTo>
                  <a:lnTo>
                    <a:pt x="193" y="304"/>
                  </a:lnTo>
                  <a:lnTo>
                    <a:pt x="800" y="1104"/>
                  </a:lnTo>
                  <a:lnTo>
                    <a:pt x="1820" y="2372"/>
                  </a:lnTo>
                  <a:lnTo>
                    <a:pt x="2455" y="3145"/>
                  </a:lnTo>
                  <a:lnTo>
                    <a:pt x="3200" y="4027"/>
                  </a:lnTo>
                  <a:lnTo>
                    <a:pt x="4027" y="4965"/>
                  </a:lnTo>
                  <a:lnTo>
                    <a:pt x="4965" y="5958"/>
                  </a:lnTo>
                  <a:lnTo>
                    <a:pt x="5985" y="7034"/>
                  </a:lnTo>
                  <a:lnTo>
                    <a:pt x="7089" y="8137"/>
                  </a:lnTo>
                  <a:lnTo>
                    <a:pt x="8302" y="9295"/>
                  </a:lnTo>
                  <a:lnTo>
                    <a:pt x="9599" y="10481"/>
                  </a:lnTo>
                  <a:lnTo>
                    <a:pt x="10978" y="11667"/>
                  </a:lnTo>
                  <a:lnTo>
                    <a:pt x="12440" y="12881"/>
                  </a:lnTo>
                  <a:lnTo>
                    <a:pt x="13984" y="14095"/>
                  </a:lnTo>
                  <a:lnTo>
                    <a:pt x="15612" y="15308"/>
                  </a:lnTo>
                  <a:lnTo>
                    <a:pt x="17322" y="16494"/>
                  </a:lnTo>
                  <a:lnTo>
                    <a:pt x="18204" y="17101"/>
                  </a:lnTo>
                  <a:lnTo>
                    <a:pt x="19114" y="17680"/>
                  </a:lnTo>
                  <a:lnTo>
                    <a:pt x="20052" y="18232"/>
                  </a:lnTo>
                  <a:lnTo>
                    <a:pt x="20990" y="18784"/>
                  </a:lnTo>
                  <a:lnTo>
                    <a:pt x="21983" y="19335"/>
                  </a:lnTo>
                  <a:lnTo>
                    <a:pt x="22948" y="19887"/>
                  </a:lnTo>
                  <a:lnTo>
                    <a:pt x="23969" y="20411"/>
                  </a:lnTo>
                  <a:lnTo>
                    <a:pt x="24989" y="20907"/>
                  </a:lnTo>
                  <a:lnTo>
                    <a:pt x="26038" y="21404"/>
                  </a:lnTo>
                  <a:lnTo>
                    <a:pt x="27113" y="21873"/>
                  </a:lnTo>
                  <a:lnTo>
                    <a:pt x="28189" y="22342"/>
                  </a:lnTo>
                  <a:lnTo>
                    <a:pt x="29292" y="22783"/>
                  </a:lnTo>
                  <a:lnTo>
                    <a:pt x="30423" y="23197"/>
                  </a:lnTo>
                  <a:lnTo>
                    <a:pt x="31554" y="23583"/>
                  </a:lnTo>
                  <a:lnTo>
                    <a:pt x="32712" y="23969"/>
                  </a:lnTo>
                  <a:lnTo>
                    <a:pt x="33898" y="24300"/>
                  </a:lnTo>
                  <a:lnTo>
                    <a:pt x="35084" y="24631"/>
                  </a:lnTo>
                  <a:lnTo>
                    <a:pt x="36298" y="24934"/>
                  </a:lnTo>
                  <a:lnTo>
                    <a:pt x="37539" y="25183"/>
                  </a:lnTo>
                  <a:lnTo>
                    <a:pt x="38780" y="25431"/>
                  </a:lnTo>
                  <a:lnTo>
                    <a:pt x="40049" y="25652"/>
                  </a:lnTo>
                  <a:lnTo>
                    <a:pt x="41346" y="25817"/>
                  </a:lnTo>
                  <a:lnTo>
                    <a:pt x="42642" y="25983"/>
                  </a:lnTo>
                  <a:lnTo>
                    <a:pt x="43966" y="26093"/>
                  </a:lnTo>
                  <a:lnTo>
                    <a:pt x="45290" y="26176"/>
                  </a:lnTo>
                  <a:lnTo>
                    <a:pt x="46641" y="26231"/>
                  </a:lnTo>
                  <a:lnTo>
                    <a:pt x="45897" y="25100"/>
                  </a:lnTo>
                  <a:lnTo>
                    <a:pt x="45124" y="23997"/>
                  </a:lnTo>
                  <a:lnTo>
                    <a:pt x="44352" y="22921"/>
                  </a:lnTo>
                  <a:lnTo>
                    <a:pt x="43552" y="21873"/>
                  </a:lnTo>
                  <a:lnTo>
                    <a:pt x="42725" y="20880"/>
                  </a:lnTo>
                  <a:lnTo>
                    <a:pt x="41870" y="19915"/>
                  </a:lnTo>
                  <a:lnTo>
                    <a:pt x="41015" y="18977"/>
                  </a:lnTo>
                  <a:lnTo>
                    <a:pt x="40160" y="18039"/>
                  </a:lnTo>
                  <a:lnTo>
                    <a:pt x="39249" y="17156"/>
                  </a:lnTo>
                  <a:lnTo>
                    <a:pt x="38367" y="16329"/>
                  </a:lnTo>
                  <a:lnTo>
                    <a:pt x="37456" y="15501"/>
                  </a:lnTo>
                  <a:lnTo>
                    <a:pt x="36519" y="14701"/>
                  </a:lnTo>
                  <a:lnTo>
                    <a:pt x="35608" y="13929"/>
                  </a:lnTo>
                  <a:lnTo>
                    <a:pt x="34643" y="13184"/>
                  </a:lnTo>
                  <a:lnTo>
                    <a:pt x="33705" y="12467"/>
                  </a:lnTo>
                  <a:lnTo>
                    <a:pt x="32768" y="11778"/>
                  </a:lnTo>
                  <a:lnTo>
                    <a:pt x="31802" y="11116"/>
                  </a:lnTo>
                  <a:lnTo>
                    <a:pt x="30837" y="10481"/>
                  </a:lnTo>
                  <a:lnTo>
                    <a:pt x="29871" y="9875"/>
                  </a:lnTo>
                  <a:lnTo>
                    <a:pt x="28878" y="9268"/>
                  </a:lnTo>
                  <a:lnTo>
                    <a:pt x="27913" y="8716"/>
                  </a:lnTo>
                  <a:lnTo>
                    <a:pt x="26948" y="8165"/>
                  </a:lnTo>
                  <a:lnTo>
                    <a:pt x="25982" y="7640"/>
                  </a:lnTo>
                  <a:lnTo>
                    <a:pt x="25017" y="7144"/>
                  </a:lnTo>
                  <a:lnTo>
                    <a:pt x="24052" y="6675"/>
                  </a:lnTo>
                  <a:lnTo>
                    <a:pt x="23086" y="6206"/>
                  </a:lnTo>
                  <a:lnTo>
                    <a:pt x="21183" y="5379"/>
                  </a:lnTo>
                  <a:lnTo>
                    <a:pt x="19307" y="4606"/>
                  </a:lnTo>
                  <a:lnTo>
                    <a:pt x="17459" y="3917"/>
                  </a:lnTo>
                  <a:lnTo>
                    <a:pt x="15667" y="3283"/>
                  </a:lnTo>
                  <a:lnTo>
                    <a:pt x="13929" y="2758"/>
                  </a:lnTo>
                  <a:lnTo>
                    <a:pt x="12246" y="2262"/>
                  </a:lnTo>
                  <a:lnTo>
                    <a:pt x="10619" y="1821"/>
                  </a:lnTo>
                  <a:lnTo>
                    <a:pt x="9102" y="1462"/>
                  </a:lnTo>
                  <a:lnTo>
                    <a:pt x="7668" y="1131"/>
                  </a:lnTo>
                  <a:lnTo>
                    <a:pt x="6316" y="883"/>
                  </a:lnTo>
                  <a:lnTo>
                    <a:pt x="5075" y="662"/>
                  </a:lnTo>
                  <a:lnTo>
                    <a:pt x="3972" y="469"/>
                  </a:lnTo>
                  <a:lnTo>
                    <a:pt x="2951" y="331"/>
                  </a:lnTo>
                  <a:lnTo>
                    <a:pt x="1352" y="138"/>
                  </a:lnTo>
                  <a:lnTo>
                    <a:pt x="359" y="2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5"/>
            <p:cNvSpPr/>
            <p:nvPr/>
          </p:nvSpPr>
          <p:spPr>
            <a:xfrm>
              <a:off x="4395247" y="2180918"/>
              <a:ext cx="260940" cy="261879"/>
            </a:xfrm>
            <a:custGeom>
              <a:avLst/>
              <a:gdLst/>
              <a:ahLst/>
              <a:cxnLst/>
              <a:rect l="l" t="t" r="r" b="b"/>
              <a:pathLst>
                <a:path w="15282" h="15337" extrusionOk="0">
                  <a:moveTo>
                    <a:pt x="7641" y="0"/>
                  </a:moveTo>
                  <a:lnTo>
                    <a:pt x="7255" y="28"/>
                  </a:lnTo>
                  <a:lnTo>
                    <a:pt x="6869" y="56"/>
                  </a:lnTo>
                  <a:lnTo>
                    <a:pt x="6483" y="111"/>
                  </a:lnTo>
                  <a:lnTo>
                    <a:pt x="6096" y="166"/>
                  </a:lnTo>
                  <a:lnTo>
                    <a:pt x="5738" y="249"/>
                  </a:lnTo>
                  <a:lnTo>
                    <a:pt x="5379" y="359"/>
                  </a:lnTo>
                  <a:lnTo>
                    <a:pt x="5021" y="469"/>
                  </a:lnTo>
                  <a:lnTo>
                    <a:pt x="4662" y="607"/>
                  </a:lnTo>
                  <a:lnTo>
                    <a:pt x="4331" y="773"/>
                  </a:lnTo>
                  <a:lnTo>
                    <a:pt x="4000" y="938"/>
                  </a:lnTo>
                  <a:lnTo>
                    <a:pt x="3669" y="1131"/>
                  </a:lnTo>
                  <a:lnTo>
                    <a:pt x="3366" y="1324"/>
                  </a:lnTo>
                  <a:lnTo>
                    <a:pt x="3062" y="1545"/>
                  </a:lnTo>
                  <a:lnTo>
                    <a:pt x="2787" y="1766"/>
                  </a:lnTo>
                  <a:lnTo>
                    <a:pt x="2511" y="2014"/>
                  </a:lnTo>
                  <a:lnTo>
                    <a:pt x="2235" y="2262"/>
                  </a:lnTo>
                  <a:lnTo>
                    <a:pt x="1987" y="2510"/>
                  </a:lnTo>
                  <a:lnTo>
                    <a:pt x="1739" y="2814"/>
                  </a:lnTo>
                  <a:lnTo>
                    <a:pt x="1518" y="3090"/>
                  </a:lnTo>
                  <a:lnTo>
                    <a:pt x="1297" y="3393"/>
                  </a:lnTo>
                  <a:lnTo>
                    <a:pt x="1104" y="3696"/>
                  </a:lnTo>
                  <a:lnTo>
                    <a:pt x="911" y="4027"/>
                  </a:lnTo>
                  <a:lnTo>
                    <a:pt x="746" y="4358"/>
                  </a:lnTo>
                  <a:lnTo>
                    <a:pt x="608" y="4689"/>
                  </a:lnTo>
                  <a:lnTo>
                    <a:pt x="470" y="5048"/>
                  </a:lnTo>
                  <a:lnTo>
                    <a:pt x="332" y="5407"/>
                  </a:lnTo>
                  <a:lnTo>
                    <a:pt x="249" y="5765"/>
                  </a:lnTo>
                  <a:lnTo>
                    <a:pt x="166" y="6124"/>
                  </a:lnTo>
                  <a:lnTo>
                    <a:pt x="84" y="6510"/>
                  </a:lnTo>
                  <a:lnTo>
                    <a:pt x="28" y="6896"/>
                  </a:lnTo>
                  <a:lnTo>
                    <a:pt x="1" y="7282"/>
                  </a:lnTo>
                  <a:lnTo>
                    <a:pt x="1" y="7668"/>
                  </a:lnTo>
                  <a:lnTo>
                    <a:pt x="1" y="8054"/>
                  </a:lnTo>
                  <a:lnTo>
                    <a:pt x="28" y="8468"/>
                  </a:lnTo>
                  <a:lnTo>
                    <a:pt x="84" y="8827"/>
                  </a:lnTo>
                  <a:lnTo>
                    <a:pt x="166" y="9213"/>
                  </a:lnTo>
                  <a:lnTo>
                    <a:pt x="249" y="9599"/>
                  </a:lnTo>
                  <a:lnTo>
                    <a:pt x="332" y="9958"/>
                  </a:lnTo>
                  <a:lnTo>
                    <a:pt x="470" y="10316"/>
                  </a:lnTo>
                  <a:lnTo>
                    <a:pt x="608" y="10647"/>
                  </a:lnTo>
                  <a:lnTo>
                    <a:pt x="746" y="11006"/>
                  </a:lnTo>
                  <a:lnTo>
                    <a:pt x="911" y="11309"/>
                  </a:lnTo>
                  <a:lnTo>
                    <a:pt x="1104" y="11640"/>
                  </a:lnTo>
                  <a:lnTo>
                    <a:pt x="1297" y="11943"/>
                  </a:lnTo>
                  <a:lnTo>
                    <a:pt x="1518" y="12247"/>
                  </a:lnTo>
                  <a:lnTo>
                    <a:pt x="1739" y="12550"/>
                  </a:lnTo>
                  <a:lnTo>
                    <a:pt x="1987" y="12826"/>
                  </a:lnTo>
                  <a:lnTo>
                    <a:pt x="2235" y="13074"/>
                  </a:lnTo>
                  <a:lnTo>
                    <a:pt x="2511" y="13350"/>
                  </a:lnTo>
                  <a:lnTo>
                    <a:pt x="2787" y="13571"/>
                  </a:lnTo>
                  <a:lnTo>
                    <a:pt x="3062" y="13819"/>
                  </a:lnTo>
                  <a:lnTo>
                    <a:pt x="3366" y="14012"/>
                  </a:lnTo>
                  <a:lnTo>
                    <a:pt x="3669" y="14233"/>
                  </a:lnTo>
                  <a:lnTo>
                    <a:pt x="4000" y="14398"/>
                  </a:lnTo>
                  <a:lnTo>
                    <a:pt x="4331" y="14564"/>
                  </a:lnTo>
                  <a:lnTo>
                    <a:pt x="4662" y="14729"/>
                  </a:lnTo>
                  <a:lnTo>
                    <a:pt x="5021" y="14867"/>
                  </a:lnTo>
                  <a:lnTo>
                    <a:pt x="5379" y="14978"/>
                  </a:lnTo>
                  <a:lnTo>
                    <a:pt x="5738" y="15088"/>
                  </a:lnTo>
                  <a:lnTo>
                    <a:pt x="6096" y="15171"/>
                  </a:lnTo>
                  <a:lnTo>
                    <a:pt x="6483" y="15253"/>
                  </a:lnTo>
                  <a:lnTo>
                    <a:pt x="6869" y="15281"/>
                  </a:lnTo>
                  <a:lnTo>
                    <a:pt x="7255" y="15308"/>
                  </a:lnTo>
                  <a:lnTo>
                    <a:pt x="7641" y="15336"/>
                  </a:lnTo>
                  <a:lnTo>
                    <a:pt x="8027" y="15308"/>
                  </a:lnTo>
                  <a:lnTo>
                    <a:pt x="8413" y="15281"/>
                  </a:lnTo>
                  <a:lnTo>
                    <a:pt x="8800" y="15253"/>
                  </a:lnTo>
                  <a:lnTo>
                    <a:pt x="9186" y="15171"/>
                  </a:lnTo>
                  <a:lnTo>
                    <a:pt x="9544" y="15088"/>
                  </a:lnTo>
                  <a:lnTo>
                    <a:pt x="9903" y="14978"/>
                  </a:lnTo>
                  <a:lnTo>
                    <a:pt x="10261" y="14867"/>
                  </a:lnTo>
                  <a:lnTo>
                    <a:pt x="10620" y="14729"/>
                  </a:lnTo>
                  <a:lnTo>
                    <a:pt x="10951" y="14564"/>
                  </a:lnTo>
                  <a:lnTo>
                    <a:pt x="11282" y="14398"/>
                  </a:lnTo>
                  <a:lnTo>
                    <a:pt x="11613" y="14233"/>
                  </a:lnTo>
                  <a:lnTo>
                    <a:pt x="11916" y="14012"/>
                  </a:lnTo>
                  <a:lnTo>
                    <a:pt x="12220" y="13819"/>
                  </a:lnTo>
                  <a:lnTo>
                    <a:pt x="12496" y="13571"/>
                  </a:lnTo>
                  <a:lnTo>
                    <a:pt x="12771" y="13350"/>
                  </a:lnTo>
                  <a:lnTo>
                    <a:pt x="13047" y="13074"/>
                  </a:lnTo>
                  <a:lnTo>
                    <a:pt x="13295" y="12826"/>
                  </a:lnTo>
                  <a:lnTo>
                    <a:pt x="13544" y="12550"/>
                  </a:lnTo>
                  <a:lnTo>
                    <a:pt x="13764" y="12247"/>
                  </a:lnTo>
                  <a:lnTo>
                    <a:pt x="13985" y="11943"/>
                  </a:lnTo>
                  <a:lnTo>
                    <a:pt x="14178" y="11640"/>
                  </a:lnTo>
                  <a:lnTo>
                    <a:pt x="14344" y="11309"/>
                  </a:lnTo>
                  <a:lnTo>
                    <a:pt x="14537" y="11006"/>
                  </a:lnTo>
                  <a:lnTo>
                    <a:pt x="14674" y="10647"/>
                  </a:lnTo>
                  <a:lnTo>
                    <a:pt x="14812" y="10316"/>
                  </a:lnTo>
                  <a:lnTo>
                    <a:pt x="14923" y="9958"/>
                  </a:lnTo>
                  <a:lnTo>
                    <a:pt x="15033" y="9599"/>
                  </a:lnTo>
                  <a:lnTo>
                    <a:pt x="15116" y="9213"/>
                  </a:lnTo>
                  <a:lnTo>
                    <a:pt x="15199" y="8827"/>
                  </a:lnTo>
                  <a:lnTo>
                    <a:pt x="15226" y="8468"/>
                  </a:lnTo>
                  <a:lnTo>
                    <a:pt x="15281" y="8054"/>
                  </a:lnTo>
                  <a:lnTo>
                    <a:pt x="15281" y="7668"/>
                  </a:lnTo>
                  <a:lnTo>
                    <a:pt x="15281" y="7282"/>
                  </a:lnTo>
                  <a:lnTo>
                    <a:pt x="15226" y="6896"/>
                  </a:lnTo>
                  <a:lnTo>
                    <a:pt x="15199" y="6510"/>
                  </a:lnTo>
                  <a:lnTo>
                    <a:pt x="15116" y="6124"/>
                  </a:lnTo>
                  <a:lnTo>
                    <a:pt x="15033" y="5765"/>
                  </a:lnTo>
                  <a:lnTo>
                    <a:pt x="14923" y="5407"/>
                  </a:lnTo>
                  <a:lnTo>
                    <a:pt x="14812" y="5048"/>
                  </a:lnTo>
                  <a:lnTo>
                    <a:pt x="14674" y="4689"/>
                  </a:lnTo>
                  <a:lnTo>
                    <a:pt x="14537" y="4358"/>
                  </a:lnTo>
                  <a:lnTo>
                    <a:pt x="14344" y="4027"/>
                  </a:lnTo>
                  <a:lnTo>
                    <a:pt x="14178" y="3696"/>
                  </a:lnTo>
                  <a:lnTo>
                    <a:pt x="13985" y="3393"/>
                  </a:lnTo>
                  <a:lnTo>
                    <a:pt x="13764" y="3090"/>
                  </a:lnTo>
                  <a:lnTo>
                    <a:pt x="13544" y="2814"/>
                  </a:lnTo>
                  <a:lnTo>
                    <a:pt x="13295" y="2510"/>
                  </a:lnTo>
                  <a:lnTo>
                    <a:pt x="13047" y="2262"/>
                  </a:lnTo>
                  <a:lnTo>
                    <a:pt x="12771" y="2014"/>
                  </a:lnTo>
                  <a:lnTo>
                    <a:pt x="12496" y="1766"/>
                  </a:lnTo>
                  <a:lnTo>
                    <a:pt x="12220" y="1545"/>
                  </a:lnTo>
                  <a:lnTo>
                    <a:pt x="11916" y="1324"/>
                  </a:lnTo>
                  <a:lnTo>
                    <a:pt x="11613" y="1131"/>
                  </a:lnTo>
                  <a:lnTo>
                    <a:pt x="11282" y="938"/>
                  </a:lnTo>
                  <a:lnTo>
                    <a:pt x="10951" y="773"/>
                  </a:lnTo>
                  <a:lnTo>
                    <a:pt x="10620" y="607"/>
                  </a:lnTo>
                  <a:lnTo>
                    <a:pt x="10261" y="469"/>
                  </a:lnTo>
                  <a:lnTo>
                    <a:pt x="9903" y="359"/>
                  </a:lnTo>
                  <a:lnTo>
                    <a:pt x="9544" y="249"/>
                  </a:lnTo>
                  <a:lnTo>
                    <a:pt x="9186" y="166"/>
                  </a:lnTo>
                  <a:lnTo>
                    <a:pt x="8800" y="111"/>
                  </a:lnTo>
                  <a:lnTo>
                    <a:pt x="8413" y="56"/>
                  </a:lnTo>
                  <a:lnTo>
                    <a:pt x="8027" y="28"/>
                  </a:lnTo>
                  <a:lnTo>
                    <a:pt x="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5"/>
            <p:cNvSpPr/>
            <p:nvPr/>
          </p:nvSpPr>
          <p:spPr>
            <a:xfrm>
              <a:off x="4452244" y="2238376"/>
              <a:ext cx="146947" cy="147426"/>
            </a:xfrm>
            <a:custGeom>
              <a:avLst/>
              <a:gdLst/>
              <a:ahLst/>
              <a:cxnLst/>
              <a:rect l="l" t="t" r="r" b="b"/>
              <a:pathLst>
                <a:path w="8606" h="8634" extrusionOk="0">
                  <a:moveTo>
                    <a:pt x="3862" y="0"/>
                  </a:moveTo>
                  <a:lnTo>
                    <a:pt x="3420" y="83"/>
                  </a:lnTo>
                  <a:lnTo>
                    <a:pt x="3007" y="194"/>
                  </a:lnTo>
                  <a:lnTo>
                    <a:pt x="2621" y="331"/>
                  </a:lnTo>
                  <a:lnTo>
                    <a:pt x="2234" y="525"/>
                  </a:lnTo>
                  <a:lnTo>
                    <a:pt x="1903" y="718"/>
                  </a:lnTo>
                  <a:lnTo>
                    <a:pt x="1572" y="966"/>
                  </a:lnTo>
                  <a:lnTo>
                    <a:pt x="1269" y="1242"/>
                  </a:lnTo>
                  <a:lnTo>
                    <a:pt x="966" y="1573"/>
                  </a:lnTo>
                  <a:lnTo>
                    <a:pt x="717" y="1904"/>
                  </a:lnTo>
                  <a:lnTo>
                    <a:pt x="524" y="2262"/>
                  </a:lnTo>
                  <a:lnTo>
                    <a:pt x="331" y="2621"/>
                  </a:lnTo>
                  <a:lnTo>
                    <a:pt x="193" y="3034"/>
                  </a:lnTo>
                  <a:lnTo>
                    <a:pt x="83" y="3448"/>
                  </a:lnTo>
                  <a:lnTo>
                    <a:pt x="28" y="3862"/>
                  </a:lnTo>
                  <a:lnTo>
                    <a:pt x="0" y="4303"/>
                  </a:lnTo>
                  <a:lnTo>
                    <a:pt x="28" y="4745"/>
                  </a:lnTo>
                  <a:lnTo>
                    <a:pt x="83" y="5186"/>
                  </a:lnTo>
                  <a:lnTo>
                    <a:pt x="193" y="5600"/>
                  </a:lnTo>
                  <a:lnTo>
                    <a:pt x="331" y="5986"/>
                  </a:lnTo>
                  <a:lnTo>
                    <a:pt x="524" y="6372"/>
                  </a:lnTo>
                  <a:lnTo>
                    <a:pt x="717" y="6730"/>
                  </a:lnTo>
                  <a:lnTo>
                    <a:pt x="966" y="7061"/>
                  </a:lnTo>
                  <a:lnTo>
                    <a:pt x="1269" y="7365"/>
                  </a:lnTo>
                  <a:lnTo>
                    <a:pt x="1572" y="7641"/>
                  </a:lnTo>
                  <a:lnTo>
                    <a:pt x="1903" y="7889"/>
                  </a:lnTo>
                  <a:lnTo>
                    <a:pt x="2234" y="8110"/>
                  </a:lnTo>
                  <a:lnTo>
                    <a:pt x="2621" y="8275"/>
                  </a:lnTo>
                  <a:lnTo>
                    <a:pt x="3007" y="8441"/>
                  </a:lnTo>
                  <a:lnTo>
                    <a:pt x="3420" y="8523"/>
                  </a:lnTo>
                  <a:lnTo>
                    <a:pt x="3862" y="8606"/>
                  </a:lnTo>
                  <a:lnTo>
                    <a:pt x="4303" y="8634"/>
                  </a:lnTo>
                  <a:lnTo>
                    <a:pt x="4744" y="8606"/>
                  </a:lnTo>
                  <a:lnTo>
                    <a:pt x="5158" y="8523"/>
                  </a:lnTo>
                  <a:lnTo>
                    <a:pt x="5572" y="8441"/>
                  </a:lnTo>
                  <a:lnTo>
                    <a:pt x="5986" y="8275"/>
                  </a:lnTo>
                  <a:lnTo>
                    <a:pt x="6344" y="8110"/>
                  </a:lnTo>
                  <a:lnTo>
                    <a:pt x="6703" y="7889"/>
                  </a:lnTo>
                  <a:lnTo>
                    <a:pt x="7034" y="7641"/>
                  </a:lnTo>
                  <a:lnTo>
                    <a:pt x="7337" y="7365"/>
                  </a:lnTo>
                  <a:lnTo>
                    <a:pt x="7613" y="7061"/>
                  </a:lnTo>
                  <a:lnTo>
                    <a:pt x="7861" y="6730"/>
                  </a:lnTo>
                  <a:lnTo>
                    <a:pt x="8082" y="6372"/>
                  </a:lnTo>
                  <a:lnTo>
                    <a:pt x="8275" y="5986"/>
                  </a:lnTo>
                  <a:lnTo>
                    <a:pt x="8413" y="5600"/>
                  </a:lnTo>
                  <a:lnTo>
                    <a:pt x="8523" y="5186"/>
                  </a:lnTo>
                  <a:lnTo>
                    <a:pt x="8578" y="4745"/>
                  </a:lnTo>
                  <a:lnTo>
                    <a:pt x="8606" y="4303"/>
                  </a:lnTo>
                  <a:lnTo>
                    <a:pt x="8578" y="3862"/>
                  </a:lnTo>
                  <a:lnTo>
                    <a:pt x="8523" y="3448"/>
                  </a:lnTo>
                  <a:lnTo>
                    <a:pt x="8413" y="3034"/>
                  </a:lnTo>
                  <a:lnTo>
                    <a:pt x="8275" y="2621"/>
                  </a:lnTo>
                  <a:lnTo>
                    <a:pt x="8082" y="2262"/>
                  </a:lnTo>
                  <a:lnTo>
                    <a:pt x="7861" y="1904"/>
                  </a:lnTo>
                  <a:lnTo>
                    <a:pt x="7613" y="1573"/>
                  </a:lnTo>
                  <a:lnTo>
                    <a:pt x="7337" y="1242"/>
                  </a:lnTo>
                  <a:lnTo>
                    <a:pt x="7034" y="966"/>
                  </a:lnTo>
                  <a:lnTo>
                    <a:pt x="6703" y="718"/>
                  </a:lnTo>
                  <a:lnTo>
                    <a:pt x="6344" y="525"/>
                  </a:lnTo>
                  <a:lnTo>
                    <a:pt x="5986" y="331"/>
                  </a:lnTo>
                  <a:lnTo>
                    <a:pt x="5572" y="194"/>
                  </a:lnTo>
                  <a:lnTo>
                    <a:pt x="5158" y="83"/>
                  </a:lnTo>
                  <a:lnTo>
                    <a:pt x="47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5"/>
            <p:cNvSpPr/>
            <p:nvPr/>
          </p:nvSpPr>
          <p:spPr>
            <a:xfrm>
              <a:off x="4662761" y="2395210"/>
              <a:ext cx="551522" cy="310372"/>
            </a:xfrm>
            <a:custGeom>
              <a:avLst/>
              <a:gdLst/>
              <a:ahLst/>
              <a:cxnLst/>
              <a:rect l="l" t="t" r="r" b="b"/>
              <a:pathLst>
                <a:path w="32300" h="18177" extrusionOk="0">
                  <a:moveTo>
                    <a:pt x="469" y="0"/>
                  </a:moveTo>
                  <a:lnTo>
                    <a:pt x="387" y="28"/>
                  </a:lnTo>
                  <a:lnTo>
                    <a:pt x="276" y="83"/>
                  </a:lnTo>
                  <a:lnTo>
                    <a:pt x="221" y="138"/>
                  </a:lnTo>
                  <a:lnTo>
                    <a:pt x="138" y="221"/>
                  </a:lnTo>
                  <a:lnTo>
                    <a:pt x="83" y="304"/>
                  </a:lnTo>
                  <a:lnTo>
                    <a:pt x="56" y="386"/>
                  </a:lnTo>
                  <a:lnTo>
                    <a:pt x="28" y="497"/>
                  </a:lnTo>
                  <a:lnTo>
                    <a:pt x="0" y="580"/>
                  </a:lnTo>
                  <a:lnTo>
                    <a:pt x="28" y="690"/>
                  </a:lnTo>
                  <a:lnTo>
                    <a:pt x="56" y="773"/>
                  </a:lnTo>
                  <a:lnTo>
                    <a:pt x="111" y="855"/>
                  </a:lnTo>
                  <a:lnTo>
                    <a:pt x="194" y="938"/>
                  </a:lnTo>
                  <a:lnTo>
                    <a:pt x="276" y="1021"/>
                  </a:lnTo>
                  <a:lnTo>
                    <a:pt x="31527" y="18122"/>
                  </a:lnTo>
                  <a:lnTo>
                    <a:pt x="31637" y="18149"/>
                  </a:lnTo>
                  <a:lnTo>
                    <a:pt x="31747" y="18177"/>
                  </a:lnTo>
                  <a:lnTo>
                    <a:pt x="31830" y="18177"/>
                  </a:lnTo>
                  <a:lnTo>
                    <a:pt x="31940" y="18149"/>
                  </a:lnTo>
                  <a:lnTo>
                    <a:pt x="32023" y="18122"/>
                  </a:lnTo>
                  <a:lnTo>
                    <a:pt x="32106" y="18039"/>
                  </a:lnTo>
                  <a:lnTo>
                    <a:pt x="32161" y="17984"/>
                  </a:lnTo>
                  <a:lnTo>
                    <a:pt x="32216" y="17901"/>
                  </a:lnTo>
                  <a:lnTo>
                    <a:pt x="32271" y="17791"/>
                  </a:lnTo>
                  <a:lnTo>
                    <a:pt x="32299" y="17708"/>
                  </a:lnTo>
                  <a:lnTo>
                    <a:pt x="32299" y="17598"/>
                  </a:lnTo>
                  <a:lnTo>
                    <a:pt x="32299" y="17515"/>
                  </a:lnTo>
                  <a:lnTo>
                    <a:pt x="32271" y="17405"/>
                  </a:lnTo>
                  <a:lnTo>
                    <a:pt x="32216" y="17322"/>
                  </a:lnTo>
                  <a:lnTo>
                    <a:pt x="32134" y="17239"/>
                  </a:lnTo>
                  <a:lnTo>
                    <a:pt x="32023" y="17156"/>
                  </a:lnTo>
                  <a:lnTo>
                    <a:pt x="800" y="83"/>
                  </a:lnTo>
                  <a:lnTo>
                    <a:pt x="690" y="28"/>
                  </a:lnTo>
                  <a:lnTo>
                    <a:pt x="5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5"/>
            <p:cNvSpPr/>
            <p:nvPr/>
          </p:nvSpPr>
          <p:spPr>
            <a:xfrm>
              <a:off x="3820674" y="2395210"/>
              <a:ext cx="551522" cy="310372"/>
            </a:xfrm>
            <a:custGeom>
              <a:avLst/>
              <a:gdLst/>
              <a:ahLst/>
              <a:cxnLst/>
              <a:rect l="l" t="t" r="r" b="b"/>
              <a:pathLst>
                <a:path w="32300" h="18177" extrusionOk="0">
                  <a:moveTo>
                    <a:pt x="31748" y="0"/>
                  </a:moveTo>
                  <a:lnTo>
                    <a:pt x="31637" y="28"/>
                  </a:lnTo>
                  <a:lnTo>
                    <a:pt x="31527" y="83"/>
                  </a:lnTo>
                  <a:lnTo>
                    <a:pt x="277" y="17156"/>
                  </a:lnTo>
                  <a:lnTo>
                    <a:pt x="194" y="17239"/>
                  </a:lnTo>
                  <a:lnTo>
                    <a:pt x="111" y="17322"/>
                  </a:lnTo>
                  <a:lnTo>
                    <a:pt x="56" y="17405"/>
                  </a:lnTo>
                  <a:lnTo>
                    <a:pt x="28" y="17515"/>
                  </a:lnTo>
                  <a:lnTo>
                    <a:pt x="1" y="17598"/>
                  </a:lnTo>
                  <a:lnTo>
                    <a:pt x="28" y="17708"/>
                  </a:lnTo>
                  <a:lnTo>
                    <a:pt x="56" y="17791"/>
                  </a:lnTo>
                  <a:lnTo>
                    <a:pt x="83" y="17901"/>
                  </a:lnTo>
                  <a:lnTo>
                    <a:pt x="139" y="17984"/>
                  </a:lnTo>
                  <a:lnTo>
                    <a:pt x="221" y="18039"/>
                  </a:lnTo>
                  <a:lnTo>
                    <a:pt x="277" y="18122"/>
                  </a:lnTo>
                  <a:lnTo>
                    <a:pt x="387" y="18149"/>
                  </a:lnTo>
                  <a:lnTo>
                    <a:pt x="470" y="18177"/>
                  </a:lnTo>
                  <a:lnTo>
                    <a:pt x="580" y="18177"/>
                  </a:lnTo>
                  <a:lnTo>
                    <a:pt x="690" y="18149"/>
                  </a:lnTo>
                  <a:lnTo>
                    <a:pt x="801" y="18122"/>
                  </a:lnTo>
                  <a:lnTo>
                    <a:pt x="32023" y="1021"/>
                  </a:lnTo>
                  <a:lnTo>
                    <a:pt x="32134" y="938"/>
                  </a:lnTo>
                  <a:lnTo>
                    <a:pt x="32217" y="855"/>
                  </a:lnTo>
                  <a:lnTo>
                    <a:pt x="32272" y="773"/>
                  </a:lnTo>
                  <a:lnTo>
                    <a:pt x="32299" y="690"/>
                  </a:lnTo>
                  <a:lnTo>
                    <a:pt x="32299" y="580"/>
                  </a:lnTo>
                  <a:lnTo>
                    <a:pt x="32299" y="497"/>
                  </a:lnTo>
                  <a:lnTo>
                    <a:pt x="32272" y="386"/>
                  </a:lnTo>
                  <a:lnTo>
                    <a:pt x="32217" y="304"/>
                  </a:lnTo>
                  <a:lnTo>
                    <a:pt x="32161" y="221"/>
                  </a:lnTo>
                  <a:lnTo>
                    <a:pt x="32106" y="138"/>
                  </a:lnTo>
                  <a:lnTo>
                    <a:pt x="32023" y="83"/>
                  </a:lnTo>
                  <a:lnTo>
                    <a:pt x="31941" y="28"/>
                  </a:lnTo>
                  <a:lnTo>
                    <a:pt x="31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5"/>
            <p:cNvSpPr/>
            <p:nvPr/>
          </p:nvSpPr>
          <p:spPr>
            <a:xfrm>
              <a:off x="4516292" y="1508385"/>
              <a:ext cx="18390" cy="625457"/>
            </a:xfrm>
            <a:custGeom>
              <a:avLst/>
              <a:gdLst/>
              <a:ahLst/>
              <a:cxnLst/>
              <a:rect l="l" t="t" r="r" b="b"/>
              <a:pathLst>
                <a:path w="1077" h="36630" extrusionOk="0">
                  <a:moveTo>
                    <a:pt x="442" y="0"/>
                  </a:moveTo>
                  <a:lnTo>
                    <a:pt x="359" y="28"/>
                  </a:lnTo>
                  <a:lnTo>
                    <a:pt x="249" y="55"/>
                  </a:lnTo>
                  <a:lnTo>
                    <a:pt x="193" y="138"/>
                  </a:lnTo>
                  <a:lnTo>
                    <a:pt x="111" y="193"/>
                  </a:lnTo>
                  <a:lnTo>
                    <a:pt x="56" y="276"/>
                  </a:lnTo>
                  <a:lnTo>
                    <a:pt x="28" y="386"/>
                  </a:lnTo>
                  <a:lnTo>
                    <a:pt x="0" y="524"/>
                  </a:lnTo>
                  <a:lnTo>
                    <a:pt x="0" y="36105"/>
                  </a:lnTo>
                  <a:lnTo>
                    <a:pt x="28" y="36243"/>
                  </a:lnTo>
                  <a:lnTo>
                    <a:pt x="56" y="36353"/>
                  </a:lnTo>
                  <a:lnTo>
                    <a:pt x="111" y="36436"/>
                  </a:lnTo>
                  <a:lnTo>
                    <a:pt x="193" y="36519"/>
                  </a:lnTo>
                  <a:lnTo>
                    <a:pt x="249" y="36574"/>
                  </a:lnTo>
                  <a:lnTo>
                    <a:pt x="359" y="36602"/>
                  </a:lnTo>
                  <a:lnTo>
                    <a:pt x="442" y="36629"/>
                  </a:lnTo>
                  <a:lnTo>
                    <a:pt x="662" y="36629"/>
                  </a:lnTo>
                  <a:lnTo>
                    <a:pt x="745" y="36602"/>
                  </a:lnTo>
                  <a:lnTo>
                    <a:pt x="828" y="36574"/>
                  </a:lnTo>
                  <a:lnTo>
                    <a:pt x="911" y="36519"/>
                  </a:lnTo>
                  <a:lnTo>
                    <a:pt x="993" y="36436"/>
                  </a:lnTo>
                  <a:lnTo>
                    <a:pt x="1049" y="36353"/>
                  </a:lnTo>
                  <a:lnTo>
                    <a:pt x="1076" y="36243"/>
                  </a:lnTo>
                  <a:lnTo>
                    <a:pt x="1076" y="36105"/>
                  </a:lnTo>
                  <a:lnTo>
                    <a:pt x="1076" y="524"/>
                  </a:lnTo>
                  <a:lnTo>
                    <a:pt x="1076" y="386"/>
                  </a:lnTo>
                  <a:lnTo>
                    <a:pt x="1049" y="276"/>
                  </a:lnTo>
                  <a:lnTo>
                    <a:pt x="993" y="193"/>
                  </a:lnTo>
                  <a:lnTo>
                    <a:pt x="911" y="138"/>
                  </a:lnTo>
                  <a:lnTo>
                    <a:pt x="828" y="55"/>
                  </a:lnTo>
                  <a:lnTo>
                    <a:pt x="745" y="28"/>
                  </a:lnTo>
                  <a:lnTo>
                    <a:pt x="6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 name="Picture 6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566" y="1792669"/>
            <a:ext cx="2735885" cy="1934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par>
                                <p:cTn id="8" presetID="10" presetClass="entr" presetSubtype="0" fill="hold" nodeType="withEffect">
                                  <p:stCondLst>
                                    <p:cond delay="0"/>
                                  </p:stCondLst>
                                  <p:childTnLst>
                                    <p:set>
                                      <p:cBhvr>
                                        <p:cTn id="9" dur="1" fill="hold">
                                          <p:stCondLst>
                                            <p:cond delay="0"/>
                                          </p:stCondLst>
                                        </p:cTn>
                                        <p:tgtEl>
                                          <p:spTgt spid="356"/>
                                        </p:tgtEl>
                                        <p:attrNameLst>
                                          <p:attrName>style.visibility</p:attrName>
                                        </p:attrNameLst>
                                      </p:cBhvr>
                                      <p:to>
                                        <p:strVal val="visible"/>
                                      </p:to>
                                    </p:set>
                                    <p:animEffect transition="in" filter="fade">
                                      <p:cBhvr>
                                        <p:cTn id="10" dur="1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8"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solidFill>
                  <a:schemeClr val="accent3"/>
                </a:solidFill>
              </a:rPr>
              <a:t>٨</a:t>
            </a:r>
            <a:endParaRPr lang="en-US" dirty="0">
              <a:solidFill>
                <a:schemeClr val="accent3"/>
              </a:solidFill>
            </a:endParaRPr>
          </a:p>
        </p:txBody>
      </p:sp>
      <p:sp>
        <p:nvSpPr>
          <p:cNvPr id="14" name="Rectangle 13"/>
          <p:cNvSpPr/>
          <p:nvPr/>
        </p:nvSpPr>
        <p:spPr>
          <a:xfrm>
            <a:off x="178549" y="1130158"/>
            <a:ext cx="8836025" cy="338554"/>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إجراءات وحلول غير تقليدية تعيد إحياء الصناعة المصرية ودفع عجلة الإنتاج للأمام</a:t>
            </a:r>
            <a:endParaRPr lang="ar-EG" sz="1600" b="1" dirty="0">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7" name="Rectangle 6"/>
          <p:cNvSpPr/>
          <p:nvPr/>
        </p:nvSpPr>
        <p:spPr>
          <a:xfrm>
            <a:off x="3681351" y="1751530"/>
            <a:ext cx="5091174" cy="2308324"/>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‏تبذل الدولة جهودا كبيرة لحل المشكلات التي تواجه المصنعين وتبسيط الإجراءات وتقديم المزيد من الدعم لكل من المستثمرين المحليين والأجانب في القطاع الصناعي، فى إطار إستراتيجيتها لتنمية الناتج المحلي من الصناعة ورفع معدلات التصدير.</a:t>
            </a: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shorturl.at/b0Tsz</a:t>
            </a:r>
            <a:endParaRPr lang="ar-EG" sz="1600" dirty="0" smtClean="0">
              <a:latin typeface="Calibri" panose="020F0502020204030204" pitchFamily="34" charset="0"/>
              <a:cs typeface="Calibri" panose="020F0502020204030204" pitchFamily="34" charset="0"/>
            </a:endParaRPr>
          </a:p>
          <a:p>
            <a:pPr algn="just" rtl="1"/>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en-US" sz="1600" dirty="0"/>
          </a:p>
        </p:txBody>
      </p:sp>
      <p:sp>
        <p:nvSpPr>
          <p:cNvPr id="2" name="AutoShape 2" descr="وزير قطاع الأعمال نعمل على تنمية الكيانات الصناعية والإنتاجية وحسن إدارة الشركات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3" name="AutoShape 4" descr="وزير قطاع الأعمال نعمل على تنمية الكيانات الصناعية والإنتاجية وحسن إدارة الشركات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5" name="AutoShape 8" descr="https://gate.ahram.org.eg/Media/News/2024/8/6/19_2024-638585658546093510-60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10" descr="https://gate.ahram.org.eg/Media/News/2024/8/6/19_2024-638585658546093510-609.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7170" name="Picture 2" descr="إجراءات وحلول غير تقليدية تعيد إحياء الصناعة المصرية ودفع عجلة الإنتاج للأم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70" y="1825958"/>
            <a:ext cx="2635396" cy="164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33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8"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EG">
                <a:solidFill>
                  <a:schemeClr val="accent3"/>
                </a:solidFill>
              </a:rPr>
              <a:t>٩</a:t>
            </a:r>
            <a:endParaRPr lang="ar-EG" dirty="0">
              <a:solidFill>
                <a:schemeClr val="accent3"/>
              </a:solidFill>
            </a:endParaRPr>
          </a:p>
        </p:txBody>
      </p:sp>
      <p:sp>
        <p:nvSpPr>
          <p:cNvPr id="14" name="Rectangle 13"/>
          <p:cNvSpPr/>
          <p:nvPr/>
        </p:nvSpPr>
        <p:spPr>
          <a:xfrm>
            <a:off x="178549" y="1130158"/>
            <a:ext cx="8836025" cy="338554"/>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محافظ كفر الشيخ يضع حجر الأساس لمصنع تدوير المخلفات الصلبة </a:t>
            </a:r>
            <a:r>
              <a:rPr lang="ar-EG" sz="1600" b="1" dirty="0" smtClean="0">
                <a:latin typeface="Calibri" panose="020F0502020204030204" pitchFamily="34" charset="0"/>
                <a:cs typeface="Calibri" panose="020F0502020204030204" pitchFamily="34" charset="0"/>
              </a:rPr>
              <a:t>بدسوق</a:t>
            </a:r>
            <a:endParaRPr lang="ar-EG" sz="1600" b="1" dirty="0">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7" name="Rectangle 6"/>
          <p:cNvSpPr/>
          <p:nvPr/>
        </p:nvSpPr>
        <p:spPr>
          <a:xfrm>
            <a:off x="3681351" y="1751530"/>
            <a:ext cx="5091174" cy="3046988"/>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‏قام علاء عبدالمعطي، محافظ كفرالشيخ، </a:t>
            </a:r>
            <a:r>
              <a:rPr lang="ar-EG" sz="1600" dirty="0" smtClean="0">
                <a:latin typeface="Calibri" panose="020F0502020204030204" pitchFamily="34" charset="0"/>
                <a:cs typeface="Calibri" panose="020F0502020204030204" pitchFamily="34" charset="0"/>
              </a:rPr>
              <a:t>الأحد</a:t>
            </a:r>
            <a:r>
              <a:rPr lang="ar-EG" sz="1600" dirty="0">
                <a:latin typeface="Calibri" panose="020F0502020204030204" pitchFamily="34" charset="0"/>
                <a:cs typeface="Calibri" panose="020F0502020204030204" pitchFamily="34" charset="0"/>
              </a:rPr>
              <a:t>، بوضع حجر الأساس لمصنع تدوير المخلفات الصلبة البلدية بقرية شابة، بمدينة دسوق، على مساحة 51000م2 حوالى 12 فدانًا، بطاقة 600 طن/ يوم، وقد استمع المحافظ، إلى شرح توضيحي من القائمين على المشروع حول مراحل إنشاء وتشغيل وتصميم المشروع ومكونات المصنع وفيديو لبداية استلام الموقع وحتى وضع حجر الأساس</a:t>
            </a:r>
            <a:r>
              <a:rPr lang="ar-EG" sz="1600" dirty="0" smtClean="0">
                <a:latin typeface="Calibri" panose="020F0502020204030204" pitchFamily="34" charset="0"/>
                <a:cs typeface="Calibri" panose="020F0502020204030204" pitchFamily="34" charset="0"/>
              </a:rPr>
              <a:t>.</a:t>
            </a:r>
            <a:endParaRPr lang="ar-EG" sz="1600" dirty="0">
              <a:latin typeface="Calibri" panose="020F0502020204030204" pitchFamily="34" charset="0"/>
              <a:cs typeface="Calibri" panose="020F0502020204030204" pitchFamily="34" charset="0"/>
            </a:endParaRP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shorturl.at/BJQSc</a:t>
            </a:r>
            <a:endParaRPr lang="ar-EG" sz="1600" dirty="0" smtClean="0">
              <a:latin typeface="Calibri" panose="020F0502020204030204" pitchFamily="34" charset="0"/>
              <a:cs typeface="Calibri" panose="020F0502020204030204" pitchFamily="34" charset="0"/>
            </a:endParaRPr>
          </a:p>
          <a:p>
            <a:pPr algn="just" rtl="1"/>
            <a:endParaRPr lang="ar-EG" sz="1600" dirty="0" smtClean="0">
              <a:latin typeface="Calibri" panose="020F0502020204030204" pitchFamily="34" charset="0"/>
              <a:cs typeface="Calibri" panose="020F0502020204030204" pitchFamily="34" charset="0"/>
            </a:endParaRPr>
          </a:p>
          <a:p>
            <a:pPr algn="just" rtl="1"/>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en-US" sz="1600" dirty="0"/>
          </a:p>
        </p:txBody>
      </p:sp>
      <p:sp>
        <p:nvSpPr>
          <p:cNvPr id="2" name="AutoShape 2" descr="وزير قطاع الأعمال نعمل على تنمية الكيانات الصناعية والإنتاجية وحسن إدارة الشركات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3" name="AutoShape 4" descr="وزير قطاع الأعمال نعمل على تنمية الكيانات الصناعية والإنتاجية وحسن إدارة الشركات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5" name="AutoShape 8" descr="https://gate.ahram.org.eg/Media/News/2024/8/6/19_2024-638585658546093510-60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4" name="AutoShape 2" descr="https://gate.ahram.org.eg/daily/Media/News/2024/8/12/2024-638590982130264455-26.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9218" name="Picture 2" descr="محافظ كفر الشيخ يضع حجر الأساس لمصنع تدوير المخلفات الصلبة بدسوق| صو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36" y="1828932"/>
            <a:ext cx="2591169" cy="181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38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10" name="Google Shape;2115;p114"/>
          <p:cNvSpPr txBox="1">
            <a:spLocks noGrp="1"/>
          </p:cNvSpPr>
          <p:nvPr>
            <p:ph type="subTitle" idx="1"/>
          </p:nvPr>
        </p:nvSpPr>
        <p:spPr>
          <a:xfrm>
            <a:off x="0" y="2943866"/>
            <a:ext cx="9067800" cy="110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600" dirty="0"/>
          </a:p>
          <a:p>
            <a:pPr marL="0" lvl="0" indent="0">
              <a:buSzPts val="1100"/>
            </a:pPr>
            <a:r>
              <a:rPr lang="en-US" sz="1600" dirty="0" smtClean="0"/>
              <a:t>http</a:t>
            </a:r>
            <a:r>
              <a:rPr lang="en-US" sz="1600" dirty="0"/>
              <a:t>://</a:t>
            </a:r>
            <a:r>
              <a:rPr lang="en-US" sz="1600" dirty="0" smtClean="0"/>
              <a:t>www.eco-fei.org</a:t>
            </a:r>
            <a:endParaRPr sz="1600" dirty="0"/>
          </a:p>
        </p:txBody>
      </p:sp>
      <p:sp>
        <p:nvSpPr>
          <p:cNvPr id="8" name="Google Shape;354;p55"/>
          <p:cNvSpPr txBox="1">
            <a:spLocks/>
          </p:cNvSpPr>
          <p:nvPr/>
        </p:nvSpPr>
        <p:spPr>
          <a:xfrm>
            <a:off x="1867799" y="1578151"/>
            <a:ext cx="5332200" cy="11280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6000"/>
              <a:buFont typeface="Encode Sans"/>
              <a:buNone/>
              <a:defRPr sz="4000" b="1" i="0" u="none" strike="noStrike" cap="none">
                <a:solidFill>
                  <a:schemeClr val="accent6"/>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12000"/>
              <a:buFont typeface="Encode Sans"/>
              <a:buNone/>
              <a:defRPr sz="12000" b="0" i="0" u="none" strike="noStrike" cap="none">
                <a:solidFill>
                  <a:schemeClr val="dk1"/>
                </a:solidFill>
                <a:latin typeface="Encode Sans"/>
                <a:ea typeface="Encode Sans"/>
                <a:cs typeface="Encode Sans"/>
                <a:sym typeface="Encode Sans"/>
              </a:defRPr>
            </a:lvl9pPr>
          </a:lstStyle>
          <a:p>
            <a:r>
              <a:rPr lang="ar-EG" sz="3600" b="0" dirty="0" smtClean="0">
                <a:solidFill>
                  <a:schemeClr val="tx1"/>
                </a:solidFill>
                <a:latin typeface="+mj-lt"/>
                <a:cs typeface="+mj-cs"/>
              </a:rPr>
              <a:t>شكراً</a:t>
            </a:r>
            <a:endParaRPr lang="en-US" sz="3600" b="0" dirty="0" smtClean="0">
              <a:solidFill>
                <a:schemeClr val="tx1"/>
              </a:solidFill>
              <a:latin typeface="+mj-lt"/>
              <a:cs typeface="+mj-cs"/>
            </a:endParaRPr>
          </a:p>
          <a:p>
            <a:r>
              <a:rPr lang="ar-EG" sz="3600" b="0" dirty="0" smtClean="0">
                <a:solidFill>
                  <a:schemeClr val="tx1"/>
                </a:solidFill>
                <a:latin typeface="+mj-lt"/>
                <a:cs typeface="+mj-cs"/>
              </a:rPr>
              <a:t>تابعونا على</a:t>
            </a:r>
            <a:endParaRPr lang="ar-EG" sz="3600" b="0" dirty="0">
              <a:solidFill>
                <a:schemeClr val="accent3"/>
              </a:solidFill>
              <a:latin typeface="+mj-lt"/>
              <a:cs typeface="+mj-cs"/>
            </a:endParaRPr>
          </a:p>
        </p:txBody>
      </p:sp>
      <p:sp>
        <p:nvSpPr>
          <p:cNvPr id="9" name="Google Shape;2117;p114">
            <a:hlinkClick r:id="rId3"/>
          </p:cNvPr>
          <p:cNvSpPr/>
          <p:nvPr/>
        </p:nvSpPr>
        <p:spPr>
          <a:xfrm>
            <a:off x="3691967" y="2782432"/>
            <a:ext cx="471731" cy="475269"/>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118;p114"/>
          <p:cNvGrpSpPr/>
          <p:nvPr/>
        </p:nvGrpSpPr>
        <p:grpSpPr>
          <a:xfrm>
            <a:off x="4338052" y="2782432"/>
            <a:ext cx="472193" cy="474714"/>
            <a:chOff x="3303268" y="3817349"/>
            <a:chExt cx="346056" cy="345674"/>
          </a:xfrm>
        </p:grpSpPr>
        <p:sp>
          <p:nvSpPr>
            <p:cNvPr id="6" name="Google Shape;2119;p114">
              <a:hlinkClick r:id="rId4"/>
            </p:cNvPr>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20;p114"/>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21;p114"/>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22;p114"/>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123;p114"/>
          <p:cNvGrpSpPr/>
          <p:nvPr/>
        </p:nvGrpSpPr>
        <p:grpSpPr>
          <a:xfrm>
            <a:off x="4961467" y="2782432"/>
            <a:ext cx="472193" cy="474714"/>
            <a:chOff x="3752358" y="3817349"/>
            <a:chExt cx="346056" cy="345674"/>
          </a:xfrm>
        </p:grpSpPr>
        <p:sp>
          <p:nvSpPr>
            <p:cNvPr id="14" name="Google Shape;2124;p114"/>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25;p114"/>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26;p114"/>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27;p114">
              <a:hlinkClick r:id="rId5"/>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782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Google Shape;535;p62"/>
          <p:cNvSpPr txBox="1">
            <a:spLocks noGrp="1"/>
          </p:cNvSpPr>
          <p:nvPr>
            <p:ph type="title" idx="2"/>
          </p:nvPr>
        </p:nvSpPr>
        <p:spPr>
          <a:xfrm>
            <a:off x="1200705" y="2679542"/>
            <a:ext cx="6687999" cy="641100"/>
          </a:xfrm>
          <a:prstGeom prst="rect">
            <a:avLst/>
          </a:prstGeom>
        </p:spPr>
        <p:txBody>
          <a:bodyPr spcFirstLastPara="1" wrap="square" lIns="91425" tIns="91425" rIns="91425" bIns="91425" anchor="ctr" anchorCtr="0">
            <a:noAutofit/>
          </a:bodyPr>
          <a:lstStyle/>
          <a:p>
            <a:pPr lvl="0" rtl="1"/>
            <a:r>
              <a:rPr lang="ar-EG" sz="3200" dirty="0">
                <a:latin typeface="Calibri" panose="020F0502020204030204" pitchFamily="34" charset="0"/>
                <a:cs typeface="Calibri" panose="020F0502020204030204" pitchFamily="34" charset="0"/>
              </a:rPr>
              <a:t>أهم الأخبار التي نُشرت في الصحف في مجال الصناعة </a:t>
            </a:r>
            <a:r>
              <a:rPr lang="ar-EG" sz="3200" dirty="0" smtClean="0">
                <a:latin typeface="Calibri" panose="020F0502020204030204" pitchFamily="34" charset="0"/>
                <a:cs typeface="Calibri" panose="020F0502020204030204" pitchFamily="34" charset="0"/>
              </a:rPr>
              <a:t>والبيئة والتنمية المستدامة</a:t>
            </a:r>
            <a:r>
              <a:rPr lang="ar-EG" dirty="0" smtClean="0">
                <a:latin typeface="+mj-lt"/>
                <a:cs typeface="+mj-cs"/>
              </a:rPr>
              <a:t/>
            </a:r>
            <a:br>
              <a:rPr lang="ar-EG" dirty="0" smtClean="0">
                <a:latin typeface="+mj-lt"/>
                <a:cs typeface="+mj-cs"/>
              </a:rPr>
            </a:br>
            <a:r>
              <a:rPr lang="ar-EG" sz="2400" b="0" dirty="0" smtClean="0">
                <a:latin typeface="Calibri Light" panose="020F0302020204030204" pitchFamily="34" charset="0"/>
                <a:cs typeface="Calibri Light" panose="020F0302020204030204" pitchFamily="34" charset="0"/>
              </a:rPr>
              <a:t>يوم</a:t>
            </a:r>
            <a:r>
              <a:rPr lang="ar-EG" sz="2400" b="0" dirty="0">
                <a:latin typeface="Calibri Light" panose="020F0302020204030204" pitchFamily="34" charset="0"/>
                <a:cs typeface="Calibri Light" panose="020F0302020204030204" pitchFamily="34" charset="0"/>
              </a:rPr>
              <a:t> </a:t>
            </a:r>
            <a:r>
              <a:rPr lang="ar-EG" sz="2400" b="0" dirty="0" smtClean="0">
                <a:latin typeface="Calibri Light" panose="020F0302020204030204" pitchFamily="34" charset="0"/>
                <a:cs typeface="Calibri Light" panose="020F0302020204030204" pitchFamily="34" charset="0"/>
              </a:rPr>
              <a:t>۱٩ </a:t>
            </a:r>
            <a:r>
              <a:rPr lang="ar-EG" sz="2400" b="0" dirty="0" smtClean="0">
                <a:latin typeface="Calibri Light" panose="020F0302020204030204" pitchFamily="34" charset="0"/>
                <a:cs typeface="Calibri Light" panose="020F0302020204030204" pitchFamily="34" charset="0"/>
              </a:rPr>
              <a:t>أغسطس ۲۰۲٤</a:t>
            </a:r>
            <a:r>
              <a:rPr lang="ar-EG" dirty="0" smtClean="0">
                <a:latin typeface="+mj-lt"/>
                <a:cs typeface="+mj-cs"/>
              </a:rPr>
              <a:t/>
            </a:r>
            <a:br>
              <a:rPr lang="ar-EG" dirty="0" smtClean="0">
                <a:latin typeface="+mj-lt"/>
                <a:cs typeface="+mj-cs"/>
              </a:rPr>
            </a:br>
            <a:r>
              <a:rPr lang="ar-EG" dirty="0" smtClean="0">
                <a:latin typeface="+mj-lt"/>
                <a:cs typeface="+mj-cs"/>
              </a:rPr>
              <a:t> </a:t>
            </a:r>
            <a:endParaRPr dirty="0">
              <a:latin typeface="+mj-lt"/>
              <a:cs typeface="+mj-cs"/>
            </a:endParaRPr>
          </a:p>
        </p:txBody>
      </p:sp>
    </p:spTree>
    <p:extLst>
      <p:ext uri="{BB962C8B-B14F-4D97-AF65-F5344CB8AC3E}">
        <p14:creationId xmlns:p14="http://schemas.microsoft.com/office/powerpoint/2010/main" val="1825264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67"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EG" dirty="0" smtClean="0">
                <a:solidFill>
                  <a:schemeClr val="accent3"/>
                </a:solidFill>
              </a:rPr>
              <a:t>۱</a:t>
            </a:r>
            <a:endParaRPr lang="ar-EG" dirty="0">
              <a:solidFill>
                <a:schemeClr val="accent3"/>
              </a:solidFill>
            </a:endParaRPr>
          </a:p>
        </p:txBody>
      </p:sp>
      <p:sp>
        <p:nvSpPr>
          <p:cNvPr id="68" name="Rectangle 67"/>
          <p:cNvSpPr/>
          <p:nvPr/>
        </p:nvSpPr>
        <p:spPr>
          <a:xfrm>
            <a:off x="0" y="1130158"/>
            <a:ext cx="9143999" cy="338554"/>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اختيار وزيرة البيئة عضوة بصندوق التمويل للإطار العالمي للتنوع البيولوجي ضمن 15 عضوًا من الدول النامية</a:t>
            </a:r>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7" name="Rectangle 6"/>
          <p:cNvSpPr/>
          <p:nvPr/>
        </p:nvSpPr>
        <p:spPr>
          <a:xfrm>
            <a:off x="3681351" y="1751530"/>
            <a:ext cx="5091174" cy="3539430"/>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أعلنت وزارة البيئة بدولة الصين وبرنامج الأمم المتحدة للبيئة اختيار الدكتورة ياسمين فؤاد عضوة بالمجلس </a:t>
            </a:r>
            <a:r>
              <a:rPr lang="ar-EG" sz="1600" dirty="0" smtClean="0">
                <a:latin typeface="Calibri" panose="020F0502020204030204" pitchFamily="34" charset="0"/>
                <a:cs typeface="Calibri" panose="020F0502020204030204" pitchFamily="34" charset="0"/>
              </a:rPr>
              <a:t>التنفيذي </a:t>
            </a:r>
            <a:r>
              <a:rPr lang="ar-EG" sz="1600" dirty="0">
                <a:latin typeface="Calibri" panose="020F0502020204030204" pitchFamily="34" charset="0"/>
                <a:cs typeface="Calibri" panose="020F0502020204030204" pitchFamily="34" charset="0"/>
              </a:rPr>
              <a:t>لصندوق التمويل للإطار العالمي للتنوع البيولوجي ضمن ١٥ عضوا من الدول النامية، وذلك خلال مشاركتها </a:t>
            </a:r>
            <a:r>
              <a:rPr lang="ar-EG" sz="1600" dirty="0" smtClean="0">
                <a:latin typeface="Calibri" panose="020F0502020204030204" pitchFamily="34" charset="0"/>
                <a:cs typeface="Calibri" panose="020F0502020204030204" pitchFamily="34" charset="0"/>
              </a:rPr>
              <a:t>في </a:t>
            </a:r>
            <a:r>
              <a:rPr lang="ar-EG" sz="1600" dirty="0">
                <a:latin typeface="Calibri" panose="020F0502020204030204" pitchFamily="34" charset="0"/>
                <a:cs typeface="Calibri" panose="020F0502020204030204" pitchFamily="34" charset="0"/>
              </a:rPr>
              <a:t>ورشة </a:t>
            </a:r>
            <a:r>
              <a:rPr lang="ar-EG" sz="1600" dirty="0" smtClean="0">
                <a:latin typeface="Calibri" panose="020F0502020204030204" pitchFamily="34" charset="0"/>
                <a:cs typeface="Calibri" panose="020F0502020204030204" pitchFamily="34" charset="0"/>
              </a:rPr>
              <a:t>عمل</a:t>
            </a:r>
            <a:r>
              <a:rPr lang="en-US" sz="1600" dirty="0" smtClean="0">
                <a:latin typeface="Calibri" panose="020F0502020204030204" pitchFamily="34" charset="0"/>
                <a:cs typeface="Calibri" panose="020F0502020204030204" pitchFamily="34" charset="0"/>
              </a:rPr>
              <a:t> "Endgame Facilitation" </a:t>
            </a:r>
            <a:r>
              <a:rPr lang="ar-EG" sz="1600" dirty="0" smtClean="0">
                <a:latin typeface="Calibri" panose="020F0502020204030204" pitchFamily="34" charset="0"/>
                <a:cs typeface="Calibri" panose="020F0502020204030204" pitchFamily="34" charset="0"/>
              </a:rPr>
              <a:t>الخاصة </a:t>
            </a:r>
            <a:r>
              <a:rPr lang="ar-EG" sz="1600" dirty="0">
                <a:latin typeface="Calibri" panose="020F0502020204030204" pitchFamily="34" charset="0"/>
                <a:cs typeface="Calibri" panose="020F0502020204030204" pitchFamily="34" charset="0"/>
              </a:rPr>
              <a:t>بتحضيرات مؤتمر التنوع </a:t>
            </a:r>
            <a:r>
              <a:rPr lang="ar-EG" sz="1600" dirty="0" smtClean="0">
                <a:latin typeface="Calibri" panose="020F0502020204030204" pitchFamily="34" charset="0"/>
                <a:cs typeface="Calibri" panose="020F0502020204030204" pitchFamily="34" charset="0"/>
              </a:rPr>
              <a:t>البيولوجي </a:t>
            </a:r>
            <a:r>
              <a:rPr lang="ar-EG" sz="1600" dirty="0">
                <a:latin typeface="Calibri" panose="020F0502020204030204" pitchFamily="34" charset="0"/>
                <a:cs typeface="Calibri" panose="020F0502020204030204" pitchFamily="34" charset="0"/>
              </a:rPr>
              <a:t>بكندا. </a:t>
            </a: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shorturl.at/mtAOv</a:t>
            </a:r>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en-US" sz="1600" dirty="0"/>
          </a:p>
        </p:txBody>
      </p:sp>
      <p:pic>
        <p:nvPicPr>
          <p:cNvPr id="3074" name="Picture 2" descr="اختيار وزيرة البيئة عضوة بصندوق التمويل للإطار العالمي للتنوع البيولوجي ضمن  عضوًا من الدول النامي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36" y="1879121"/>
            <a:ext cx="2683175" cy="175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51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45" name="Rectangle 44"/>
          <p:cNvSpPr/>
          <p:nvPr/>
        </p:nvSpPr>
        <p:spPr>
          <a:xfrm>
            <a:off x="178549" y="1130158"/>
            <a:ext cx="8836025" cy="338554"/>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الخارجية: مصر تثمن شراكتها مع الأمم المتحدة وتجدد التزامها بالعمل على تحقيق أهداف التنمية </a:t>
            </a:r>
            <a:r>
              <a:rPr lang="ar-EG" sz="1600" b="1" dirty="0" smtClean="0">
                <a:latin typeface="Calibri" panose="020F0502020204030204" pitchFamily="34" charset="0"/>
                <a:cs typeface="Calibri" panose="020F0502020204030204" pitchFamily="34" charset="0"/>
              </a:rPr>
              <a:t>المستدامة</a:t>
            </a:r>
            <a:endParaRPr lang="ar-EG" sz="1600" b="1" dirty="0">
              <a:latin typeface="Calibri" panose="020F0502020204030204" pitchFamily="34" charset="0"/>
              <a:cs typeface="Calibri" panose="020F0502020204030204" pitchFamily="34" charset="0"/>
            </a:endParaRPr>
          </a:p>
        </p:txBody>
      </p:sp>
      <p:sp>
        <p:nvSpPr>
          <p:cNvPr id="46"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solidFill>
                  <a:schemeClr val="accent2">
                    <a:lumMod val="75000"/>
                  </a:schemeClr>
                </a:solidFill>
              </a:rPr>
              <a:t>٢</a:t>
            </a:r>
            <a:endParaRPr lang="en-US" dirty="0">
              <a:solidFill>
                <a:schemeClr val="accent2">
                  <a:lumMod val="75000"/>
                </a:schemeClr>
              </a:solidFill>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7" name="Rectangle 6"/>
          <p:cNvSpPr/>
          <p:nvPr/>
        </p:nvSpPr>
        <p:spPr>
          <a:xfrm>
            <a:off x="3681351" y="1751530"/>
            <a:ext cx="5091174" cy="2800767"/>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​‏‎استقبل وزير الخارجية د. بدر عبد العاطي، أمينة محمد، نائبة الأمين العام للأمم المتحدة، </a:t>
            </a:r>
            <a:r>
              <a:rPr lang="ar-EG" sz="1600" dirty="0" smtClean="0">
                <a:latin typeface="Calibri" panose="020F0502020204030204" pitchFamily="34" charset="0"/>
                <a:cs typeface="Calibri" panose="020F0502020204030204" pitchFamily="34" charset="0"/>
              </a:rPr>
              <a:t>الأحد </a:t>
            </a:r>
            <a:r>
              <a:rPr lang="ar-EG" sz="1600" dirty="0">
                <a:latin typeface="Calibri" panose="020F0502020204030204" pitchFamily="34" charset="0"/>
                <a:cs typeface="Calibri" panose="020F0502020204030204" pitchFamily="34" charset="0"/>
              </a:rPr>
              <a:t>بمقر وزارة الخارجية.</a:t>
            </a:r>
          </a:p>
          <a:p>
            <a:pPr algn="just" rtl="1"/>
            <a:r>
              <a:rPr lang="ar-EG" sz="1600" dirty="0">
                <a:latin typeface="Calibri" panose="020F0502020204030204" pitchFamily="34" charset="0"/>
                <a:cs typeface="Calibri" panose="020F0502020204030204" pitchFamily="34" charset="0"/>
              </a:rPr>
              <a:t>وصرح السفير أحمد أبو زيد المتحدث </a:t>
            </a:r>
            <a:r>
              <a:rPr lang="ar-EG" sz="1600" dirty="0" smtClean="0">
                <a:latin typeface="Calibri" panose="020F0502020204030204" pitchFamily="34" charset="0"/>
                <a:cs typeface="Calibri" panose="020F0502020204030204" pitchFamily="34" charset="0"/>
              </a:rPr>
              <a:t>الرسمي </a:t>
            </a:r>
            <a:r>
              <a:rPr lang="ar-EG" sz="1600" dirty="0">
                <a:latin typeface="Calibri" panose="020F0502020204030204" pitchFamily="34" charset="0"/>
                <a:cs typeface="Calibri" panose="020F0502020204030204" pitchFamily="34" charset="0"/>
              </a:rPr>
              <a:t>باسم وزارة الخارجية، بأن مصر تثمن شراكتها مع الأمم المتحدة وتجدد التزامها بالعمل على تحقيق أهداف التنمية المستدامة والسلم والأمن الدوليين</a:t>
            </a:r>
            <a:r>
              <a:rPr lang="ar-EG" sz="1600" dirty="0" smtClean="0">
                <a:latin typeface="Calibri" panose="020F0502020204030204" pitchFamily="34" charset="0"/>
                <a:cs typeface="Calibri" panose="020F0502020204030204" pitchFamily="34" charset="0"/>
              </a:rPr>
              <a:t>.</a:t>
            </a:r>
            <a:endParaRPr lang="ar-EG" sz="1600" dirty="0">
              <a:latin typeface="Calibri" panose="020F0502020204030204" pitchFamily="34" charset="0"/>
              <a:cs typeface="Calibri" panose="020F0502020204030204" pitchFamily="34" charset="0"/>
            </a:endParaRP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shorturl.at/CFdUa</a:t>
            </a:r>
            <a:endParaRPr lang="ar-EG" sz="1600" dirty="0" smtClean="0">
              <a:latin typeface="Calibri" panose="020F0502020204030204" pitchFamily="34" charset="0"/>
              <a:cs typeface="Calibri" panose="020F0502020204030204" pitchFamily="34" charset="0"/>
            </a:endParaRPr>
          </a:p>
          <a:p>
            <a:pPr algn="just" rtl="1"/>
            <a:endParaRPr lang="ar-EG" sz="1600" dirty="0" smtClean="0">
              <a:latin typeface="Calibri" panose="020F0502020204030204" pitchFamily="34" charset="0"/>
              <a:cs typeface="Calibri" panose="020F0502020204030204" pitchFamily="34" charset="0"/>
            </a:endParaRPr>
          </a:p>
          <a:p>
            <a:pPr algn="just" rtl="1"/>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en-US" sz="1600" dirty="0"/>
          </a:p>
        </p:txBody>
      </p:sp>
      <p:sp>
        <p:nvSpPr>
          <p:cNvPr id="2" name="AutoShape 2" descr="https://gate.ahram.org.eg/daily/Media/News/2024/7/23/2024-638573686671216970-121.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5122" name="Picture 2" descr="الخارجية مصر تثمن شراكتها مع الأمم المتحدة وتجدد التزامها بالعمل على تحقيق أهداف التنمية المستدامة| صو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36" y="1853130"/>
            <a:ext cx="2677936" cy="1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82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75"/>
          <p:cNvSpPr/>
          <p:nvPr/>
        </p:nvSpPr>
        <p:spPr>
          <a:xfrm rot="10800000" flipH="1">
            <a:off x="2855375" y="-323738"/>
            <a:ext cx="8312640" cy="1505738"/>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EG" dirty="0">
                <a:solidFill>
                  <a:schemeClr val="accent3"/>
                </a:solidFill>
              </a:rPr>
              <a:t>٣</a:t>
            </a:r>
          </a:p>
          <a:p>
            <a:endParaRPr lang="en-US" dirty="0">
              <a:solidFill>
                <a:schemeClr val="accent3"/>
              </a:solidFill>
            </a:endParaRPr>
          </a:p>
        </p:txBody>
      </p:sp>
      <p:sp>
        <p:nvSpPr>
          <p:cNvPr id="22" name="Rectangle 21"/>
          <p:cNvSpPr/>
          <p:nvPr/>
        </p:nvSpPr>
        <p:spPr>
          <a:xfrm>
            <a:off x="178549" y="1130158"/>
            <a:ext cx="8836025" cy="338554"/>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استكمال مشروعات العاصمة الإدارية.. وأراض للمصانع والخدمات بالمحافظات</a:t>
            </a:r>
            <a:endParaRPr lang="ar-EG" sz="1600" b="1" dirty="0">
              <a:latin typeface="Calibri" panose="020F0502020204030204" pitchFamily="34" charset="0"/>
              <a:cs typeface="Calibri" panose="020F050202020403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8" name="Rectangle 7"/>
          <p:cNvSpPr/>
          <p:nvPr/>
        </p:nvSpPr>
        <p:spPr>
          <a:xfrm>
            <a:off x="3681351" y="1751530"/>
            <a:ext cx="5091174" cy="2554545"/>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أكد المهندس شريف </a:t>
            </a:r>
            <a:r>
              <a:rPr lang="ar-EG" sz="1600" dirty="0" smtClean="0">
                <a:latin typeface="Calibri" panose="020F0502020204030204" pitchFamily="34" charset="0"/>
                <a:cs typeface="Calibri" panose="020F0502020204030204" pitchFamily="34" charset="0"/>
              </a:rPr>
              <a:t>الشربيني، </a:t>
            </a:r>
            <a:r>
              <a:rPr lang="ar-EG" sz="1600" dirty="0">
                <a:latin typeface="Calibri" panose="020F0502020204030204" pitchFamily="34" charset="0"/>
                <a:cs typeface="Calibri" panose="020F0502020204030204" pitchFamily="34" charset="0"/>
              </a:rPr>
              <a:t>وزير الإسكان والمرافق والمجتمعات العمرانية، استمرار استكمال وتقدم الأعمال بمشروعات العاصمة الإدارية الجديدة، </a:t>
            </a:r>
            <a:r>
              <a:rPr lang="ar-EG" sz="1600" dirty="0" smtClean="0">
                <a:latin typeface="Calibri" panose="020F0502020204030204" pitchFamily="34" charset="0"/>
                <a:cs typeface="Calibri" panose="020F0502020204030204" pitchFamily="34" charset="0"/>
              </a:rPr>
              <a:t>وفي </a:t>
            </a:r>
            <a:r>
              <a:rPr lang="ar-EG" sz="1600" dirty="0">
                <a:latin typeface="Calibri" panose="020F0502020204030204" pitchFamily="34" charset="0"/>
                <a:cs typeface="Calibri" panose="020F0502020204030204" pitchFamily="34" charset="0"/>
              </a:rPr>
              <a:t>مقدمتها، منطقة الأعمال المركزية، والحدائق المركزية "كابيتال بارك"، </a:t>
            </a:r>
            <a:r>
              <a:rPr lang="ar-EG" sz="1600" dirty="0" smtClean="0">
                <a:latin typeface="Calibri" panose="020F0502020204030204" pitchFamily="34" charset="0"/>
                <a:cs typeface="Calibri" panose="020F0502020204030204" pitchFamily="34" charset="0"/>
              </a:rPr>
              <a:t>والحي السكني </a:t>
            </a:r>
            <a:r>
              <a:rPr lang="ar-EG" sz="1600" dirty="0">
                <a:latin typeface="Calibri" panose="020F0502020204030204" pitchFamily="34" charset="0"/>
                <a:cs typeface="Calibri" panose="020F0502020204030204" pitchFamily="34" charset="0"/>
              </a:rPr>
              <a:t>الثالث "كابيتال ريزيدنس"، </a:t>
            </a:r>
            <a:r>
              <a:rPr lang="ar-EG" sz="1600" dirty="0" smtClean="0">
                <a:latin typeface="Calibri" panose="020F0502020204030204" pitchFamily="34" charset="0"/>
                <a:cs typeface="Calibri" panose="020F0502020204030204" pitchFamily="34" charset="0"/>
              </a:rPr>
              <a:t>والحي السكني </a:t>
            </a:r>
            <a:r>
              <a:rPr lang="ar-EG" sz="1600" dirty="0">
                <a:latin typeface="Calibri" panose="020F0502020204030204" pitchFamily="34" charset="0"/>
                <a:cs typeface="Calibri" panose="020F0502020204030204" pitchFamily="34" charset="0"/>
              </a:rPr>
              <a:t>الخامس "جاردن </a:t>
            </a:r>
            <a:r>
              <a:rPr lang="ar-EG" sz="1600" dirty="0" smtClean="0">
                <a:latin typeface="Calibri" panose="020F0502020204030204" pitchFamily="34" charset="0"/>
                <a:cs typeface="Calibri" panose="020F0502020204030204" pitchFamily="34" charset="0"/>
              </a:rPr>
              <a:t>سيتي </a:t>
            </a:r>
            <a:r>
              <a:rPr lang="ar-EG" sz="1600" dirty="0">
                <a:latin typeface="Calibri" panose="020F0502020204030204" pitchFamily="34" charset="0"/>
                <a:cs typeface="Calibri" panose="020F0502020204030204" pitchFamily="34" charset="0"/>
              </a:rPr>
              <a:t>الجديدة"، وغيرها من المشروعات التنموية</a:t>
            </a:r>
            <a:r>
              <a:rPr lang="ar-EG" sz="1600" dirty="0" smtClean="0">
                <a:latin typeface="Calibri" panose="020F0502020204030204" pitchFamily="34" charset="0"/>
                <a:cs typeface="Calibri" panose="020F0502020204030204" pitchFamily="34" charset="0"/>
              </a:rPr>
              <a:t>.</a:t>
            </a:r>
            <a:endParaRPr lang="ar-EG" sz="1600" dirty="0">
              <a:latin typeface="Calibri" panose="020F0502020204030204" pitchFamily="34" charset="0"/>
              <a:cs typeface="Calibri" panose="020F0502020204030204" pitchFamily="34" charset="0"/>
            </a:endParaRP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shorturl.at/5oW6T</a:t>
            </a:r>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ar-EG" sz="1600" dirty="0" smtClean="0"/>
          </a:p>
          <a:p>
            <a:pPr algn="just" rtl="1"/>
            <a:endParaRPr lang="en-US" sz="1600" dirty="0"/>
          </a:p>
        </p:txBody>
      </p:sp>
      <p:sp>
        <p:nvSpPr>
          <p:cNvPr id="2" name="AutoShape 4" descr="https://www.alwafd.news/UploadCache/libfiles/298/6/600x338o/71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3" name="Picture 2" descr="https://gate.ahram.org.eg/daily/Media/News/2024/8/18/2024-638596133505090662-5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20" y="1868488"/>
            <a:ext cx="2704142" cy="178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241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8"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solidFill>
                  <a:schemeClr val="accent3"/>
                </a:solidFill>
              </a:rPr>
              <a:t>٤</a:t>
            </a:r>
            <a:endParaRPr lang="en-US" dirty="0">
              <a:solidFill>
                <a:schemeClr val="accent3"/>
              </a:solidFill>
            </a:endParaRPr>
          </a:p>
        </p:txBody>
      </p:sp>
      <p:sp>
        <p:nvSpPr>
          <p:cNvPr id="14" name="Rectangle 13"/>
          <p:cNvSpPr/>
          <p:nvPr/>
        </p:nvSpPr>
        <p:spPr>
          <a:xfrm>
            <a:off x="0" y="1130158"/>
            <a:ext cx="9143999" cy="584775"/>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‎وزيرة التخطيط وسفير السعودية يبحثان فتح آفاق جديدة للتعاون الاقتصادي</a:t>
            </a:r>
          </a:p>
          <a:p>
            <a:pPr algn="ctr" rtl="1"/>
            <a:r>
              <a:rPr lang="ar-EG" sz="1600" b="1" dirty="0" smtClean="0"/>
              <a:t>‎‎</a:t>
            </a:r>
            <a:endParaRPr lang="ar-EG" sz="1600"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7" name="Rectangle 6"/>
          <p:cNvSpPr/>
          <p:nvPr/>
        </p:nvSpPr>
        <p:spPr>
          <a:xfrm>
            <a:off x="3681351" y="1751530"/>
            <a:ext cx="5091174" cy="3539430"/>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استقبلت الدكتورة رانيا المشاط، وزيرة التخطيط والتنمية الاقتصادية والتعاون الدولي، السفير صالح بن عيد الحصيني، سفير المملكة العربية السعودية بجمهورية مصر العربية، وذلك لبحث سبل تدعيم العلاقات الاقتصادية بين البلدين، وفتح آفاق جديدة في إطار أولويات الحكومة.</a:t>
            </a: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shorturl.at/ZWbsb</a:t>
            </a:r>
            <a:endParaRPr lang="ar-EG" sz="1600" dirty="0" smtClean="0">
              <a:latin typeface="Calibri" panose="020F0502020204030204" pitchFamily="34" charset="0"/>
              <a:cs typeface="Calibri" panose="020F0502020204030204" pitchFamily="34" charset="0"/>
            </a:endParaRPr>
          </a:p>
          <a:p>
            <a:pPr algn="just" rtl="1"/>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en-US" sz="1600" dirty="0"/>
          </a:p>
        </p:txBody>
      </p:sp>
      <p:pic>
        <p:nvPicPr>
          <p:cNvPr id="6146" name="Picture 2" descr="وزيرة التخطيط وسفير السعودية يبحثان فتح آفاق جديدة للتعاون الاقتصادي"/>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70" y="1868491"/>
            <a:ext cx="2629348" cy="17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4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45" name="Rectangle 44"/>
          <p:cNvSpPr/>
          <p:nvPr/>
        </p:nvSpPr>
        <p:spPr>
          <a:xfrm>
            <a:off x="178549" y="1130158"/>
            <a:ext cx="8836025" cy="338554"/>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التحول الأخضر ودور فاعل للقطاع الخاص.. أولويات مهمة تركز عليها الحكومة المصرية</a:t>
            </a:r>
            <a:endParaRPr lang="ar-EG" sz="1600" b="1" dirty="0">
              <a:latin typeface="Calibri" panose="020F0502020204030204" pitchFamily="34" charset="0"/>
              <a:cs typeface="Calibri" panose="020F0502020204030204" pitchFamily="34" charset="0"/>
            </a:endParaRPr>
          </a:p>
        </p:txBody>
      </p:sp>
      <p:sp>
        <p:nvSpPr>
          <p:cNvPr id="46"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solidFill>
                  <a:schemeClr val="accent2">
                    <a:lumMod val="75000"/>
                  </a:schemeClr>
                </a:solidFill>
              </a:rPr>
              <a:t>٥</a:t>
            </a:r>
            <a:endParaRPr lang="en-US" dirty="0">
              <a:solidFill>
                <a:schemeClr val="accent2">
                  <a:lumMod val="75000"/>
                </a:schemeClr>
              </a:solidFill>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7" name="Rectangle 6"/>
          <p:cNvSpPr/>
          <p:nvPr/>
        </p:nvSpPr>
        <p:spPr>
          <a:xfrm>
            <a:off x="3681351" y="1751530"/>
            <a:ext cx="5091174" cy="3293209"/>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تتمثل أهم السياسات التي تركز عليها الحكومة المصرية من خلال الخطط الوطنية، أن يكون الاقتصاد شاملا بمعنى تضمين كل الفئات في النمو الاقتصادي من الشباب والمرأة وكل فئات المجتمع، بالإضافة إلى أن يكون القطاع الخاص ممثلا وموجودا وفاعلا وله دور.</a:t>
            </a: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shorturl.at/MaUTA</a:t>
            </a:r>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en-US" sz="1600" dirty="0"/>
          </a:p>
        </p:txBody>
      </p:sp>
      <p:sp>
        <p:nvSpPr>
          <p:cNvPr id="2" name="AutoShape 2" descr="https://gate.ahram.org.eg/daily/Media/News/2023/2/18/2023-638123539411564451-15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4098" name="Picture 2" descr="التحول الأخضر ودور فاعل للقطاع الخاص أولويات مهمة تركز عليها الحكومة المصرية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36" y="1751662"/>
            <a:ext cx="2601458" cy="195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96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45" name="Rectangle 44"/>
          <p:cNvSpPr/>
          <p:nvPr/>
        </p:nvSpPr>
        <p:spPr>
          <a:xfrm>
            <a:off x="178549" y="1130158"/>
            <a:ext cx="8836025" cy="338554"/>
          </a:xfrm>
          <a:prstGeom prst="rect">
            <a:avLst/>
          </a:prstGeom>
        </p:spPr>
        <p:txBody>
          <a:bodyPr wrap="square">
            <a:spAutoFit/>
          </a:bodyPr>
          <a:lstStyle/>
          <a:p>
            <a:pPr algn="ctr" rtl="1"/>
            <a:r>
              <a:rPr lang="ar-EG" sz="1600" b="1" dirty="0">
                <a:latin typeface="Calibri" panose="020F0502020204030204" pitchFamily="34" charset="0"/>
                <a:cs typeface="Calibri" panose="020F0502020204030204" pitchFamily="34" charset="0"/>
              </a:rPr>
              <a:t>‫5130 مشروعا ضمن برنامج التنمية المحلية بالصعيد</a:t>
            </a:r>
            <a:endParaRPr lang="ar-EG" sz="1600" b="1" dirty="0">
              <a:latin typeface="Calibri" panose="020F0502020204030204" pitchFamily="34" charset="0"/>
              <a:cs typeface="Calibri" panose="020F0502020204030204" pitchFamily="34" charset="0"/>
            </a:endParaRPr>
          </a:p>
        </p:txBody>
      </p:sp>
      <p:sp>
        <p:nvSpPr>
          <p:cNvPr id="46"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EG" dirty="0" smtClean="0">
                <a:solidFill>
                  <a:schemeClr val="accent2">
                    <a:lumMod val="75000"/>
                  </a:schemeClr>
                </a:solidFill>
              </a:rPr>
              <a:t>٦</a:t>
            </a:r>
            <a:endParaRPr lang="ar-EG" dirty="0">
              <a:solidFill>
                <a:schemeClr val="accent2">
                  <a:lumMod val="75000"/>
                </a:schemeClr>
              </a:solidFill>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11" y="39004"/>
            <a:ext cx="1519899" cy="1074501"/>
          </a:xfrm>
          <a:prstGeom prst="rect">
            <a:avLst/>
          </a:prstGeom>
        </p:spPr>
      </p:pic>
      <p:sp>
        <p:nvSpPr>
          <p:cNvPr id="7" name="Rectangle 6"/>
          <p:cNvSpPr/>
          <p:nvPr/>
        </p:nvSpPr>
        <p:spPr>
          <a:xfrm>
            <a:off x="3681351" y="1751530"/>
            <a:ext cx="5091174" cy="3539430"/>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كشفت الدكتورة منال عوض وزيرة التنمية المحلية عن أن برنامج التنمية المحلية بصعيد مصر ساهم </a:t>
            </a:r>
            <a:r>
              <a:rPr lang="ar-EG" sz="1600" dirty="0" smtClean="0">
                <a:latin typeface="Calibri" panose="020F0502020204030204" pitchFamily="34" charset="0"/>
                <a:cs typeface="Calibri" panose="020F0502020204030204" pitchFamily="34" charset="0"/>
              </a:rPr>
              <a:t>في </a:t>
            </a:r>
            <a:r>
              <a:rPr lang="ar-EG" sz="1600" dirty="0">
                <a:latin typeface="Calibri" panose="020F0502020204030204" pitchFamily="34" charset="0"/>
                <a:cs typeface="Calibri" panose="020F0502020204030204" pitchFamily="34" charset="0"/>
              </a:rPr>
              <a:t>توفير البنية التحتية ذات الجودة العالية </a:t>
            </a:r>
            <a:r>
              <a:rPr lang="ar-EG" sz="1600" dirty="0" smtClean="0">
                <a:latin typeface="Calibri" panose="020F0502020204030204" pitchFamily="34" charset="0"/>
                <a:cs typeface="Calibri" panose="020F0502020204030204" pitchFamily="34" charset="0"/>
              </a:rPr>
              <a:t>في </a:t>
            </a:r>
            <a:r>
              <a:rPr lang="ar-EG" sz="1600" dirty="0">
                <a:latin typeface="Calibri" panose="020F0502020204030204" pitchFamily="34" charset="0"/>
                <a:cs typeface="Calibri" panose="020F0502020204030204" pitchFamily="34" charset="0"/>
              </a:rPr>
              <a:t>عدد من القطاعات المرتبطة باحتياجات أساسية </a:t>
            </a:r>
            <a:r>
              <a:rPr lang="ar-EG" sz="1600" dirty="0" smtClean="0">
                <a:latin typeface="Calibri" panose="020F0502020204030204" pitchFamily="34" charset="0"/>
                <a:cs typeface="Calibri" panose="020F0502020204030204" pitchFamily="34" charset="0"/>
              </a:rPr>
              <a:t>لمواطني محافظتي </a:t>
            </a:r>
            <a:r>
              <a:rPr lang="ar-EG" sz="1600" dirty="0">
                <a:latin typeface="Calibri" panose="020F0502020204030204" pitchFamily="34" charset="0"/>
                <a:cs typeface="Calibri" panose="020F0502020204030204" pitchFamily="34" charset="0"/>
              </a:rPr>
              <a:t>سوهاج وقنا لــ 5130 مشروعا </a:t>
            </a:r>
            <a:r>
              <a:rPr lang="ar-EG" sz="1600" dirty="0" smtClean="0">
                <a:latin typeface="Calibri" panose="020F0502020204030204" pitchFamily="34" charset="0"/>
                <a:cs typeface="Calibri" panose="020F0502020204030204" pitchFamily="34" charset="0"/>
              </a:rPr>
              <a:t>جاري </a:t>
            </a:r>
            <a:r>
              <a:rPr lang="ar-EG" sz="1600" dirty="0">
                <a:latin typeface="Calibri" panose="020F0502020204030204" pitchFamily="34" charset="0"/>
                <a:cs typeface="Calibri" panose="020F0502020204030204" pitchFamily="34" charset="0"/>
              </a:rPr>
              <a:t>ومنتهيا </a:t>
            </a:r>
            <a:r>
              <a:rPr lang="ar-EG" sz="1600" dirty="0" smtClean="0">
                <a:latin typeface="Calibri" panose="020F0502020204030204" pitchFamily="34" charset="0"/>
                <a:cs typeface="Calibri" panose="020F0502020204030204" pitchFamily="34" charset="0"/>
              </a:rPr>
              <a:t>بإجمالي </a:t>
            </a:r>
            <a:r>
              <a:rPr lang="ar-EG" sz="1600" dirty="0">
                <a:latin typeface="Calibri" panose="020F0502020204030204" pitchFamily="34" charset="0"/>
                <a:cs typeface="Calibri" panose="020F0502020204030204" pitchFamily="34" charset="0"/>
              </a:rPr>
              <a:t>استثمارات 22.25 مليار جنيه جاء ذلك خلال اجتماع مع </a:t>
            </a:r>
            <a:r>
              <a:rPr lang="ar-EG" sz="1600" dirty="0" smtClean="0">
                <a:latin typeface="Calibri" panose="020F0502020204030204" pitchFamily="34" charset="0"/>
                <a:cs typeface="Calibri" panose="020F0502020204030204" pitchFamily="34" charset="0"/>
              </a:rPr>
              <a:t>محافظي </a:t>
            </a:r>
            <a:r>
              <a:rPr lang="ar-EG" sz="1600" dirty="0">
                <a:latin typeface="Calibri" panose="020F0502020204030204" pitchFamily="34" charset="0"/>
                <a:cs typeface="Calibri" panose="020F0502020204030204" pitchFamily="34" charset="0"/>
              </a:rPr>
              <a:t>سوهاج وقنا وأسيوط والمنيا.</a:t>
            </a: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shorturl.at/j9HDg</a:t>
            </a:r>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ar-EG" sz="1600" dirty="0" smtClean="0"/>
          </a:p>
          <a:p>
            <a:pPr algn="just" rtl="1"/>
            <a:endParaRPr lang="en-US" sz="1600" dirty="0"/>
          </a:p>
        </p:txBody>
      </p:sp>
      <p:sp>
        <p:nvSpPr>
          <p:cNvPr id="2" name="AutoShape 2" descr="ظاهرة تغير المناخ"/>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8194" name="Picture 2" descr="https://gate.ahram.org.eg/daily/Media/News/2023/12/14/2023-638381911851173853-117_590x3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3" y="1751530"/>
            <a:ext cx="2681609" cy="180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26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0"/>
          <p:cNvSpPr/>
          <p:nvPr/>
        </p:nvSpPr>
        <p:spPr>
          <a:xfrm rot="10800000" flipH="1">
            <a:off x="5900401" y="-925865"/>
            <a:ext cx="6049519" cy="3234165"/>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0"/>
          <p:cNvSpPr/>
          <p:nvPr/>
        </p:nvSpPr>
        <p:spPr>
          <a:xfrm rot="10800000" flipH="1">
            <a:off x="6698324" y="-1851575"/>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Slide Number Placeholder 39959"/>
          <p:cNvSpPr txBox="1">
            <a:spLocks/>
          </p:cNvSpPr>
          <p:nvPr/>
        </p:nvSpPr>
        <p:spPr>
          <a:xfrm>
            <a:off x="150336" y="4798518"/>
            <a:ext cx="457200" cy="44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EG">
                <a:solidFill>
                  <a:schemeClr val="accent2">
                    <a:lumMod val="75000"/>
                  </a:schemeClr>
                </a:solidFill>
              </a:rPr>
              <a:t>٧</a:t>
            </a:r>
            <a:endParaRPr lang="ar-EG" dirty="0">
              <a:solidFill>
                <a:schemeClr val="accent2">
                  <a:lumMod val="75000"/>
                </a:schemeClr>
              </a:solidFill>
            </a:endParaRPr>
          </a:p>
        </p:txBody>
      </p:sp>
      <p:sp>
        <p:nvSpPr>
          <p:cNvPr id="29" name="Rectangle 28"/>
          <p:cNvSpPr/>
          <p:nvPr/>
        </p:nvSpPr>
        <p:spPr>
          <a:xfrm>
            <a:off x="178549" y="1130158"/>
            <a:ext cx="8836025" cy="338554"/>
          </a:xfrm>
          <a:prstGeom prst="rect">
            <a:avLst/>
          </a:prstGeom>
        </p:spPr>
        <p:txBody>
          <a:bodyPr wrap="square">
            <a:spAutoFit/>
          </a:bodyPr>
          <a:lstStyle/>
          <a:p>
            <a:pPr algn="ctr" rtl="1"/>
            <a:r>
              <a:rPr lang="ar-EG" sz="1600" b="1" dirty="0" smtClean="0">
                <a:latin typeface="Calibri" panose="020F0502020204030204" pitchFamily="34" charset="0"/>
                <a:cs typeface="Calibri" panose="020F0502020204030204" pitchFamily="34" charset="0"/>
              </a:rPr>
              <a:t>تدعيم </a:t>
            </a:r>
            <a:r>
              <a:rPr lang="ar-EG" sz="1600" b="1" dirty="0">
                <a:latin typeface="Calibri" panose="020F0502020204030204" pitchFamily="34" charset="0"/>
                <a:cs typeface="Calibri" panose="020F0502020204030204" pitchFamily="34" charset="0"/>
              </a:rPr>
              <a:t>قيمة الجنيه وجذب الاستثمارات وزيادة مشاركة القطاع الخاص</a:t>
            </a:r>
            <a:endParaRPr lang="ar-EG" sz="1600" b="1" dirty="0">
              <a:latin typeface="Calibri" panose="020F0502020204030204" pitchFamily="34" charset="0"/>
              <a:cs typeface="Calibri" panose="020F0502020204030204" pitchFamily="34"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064" y="67379"/>
            <a:ext cx="1519899" cy="1074501"/>
          </a:xfrm>
          <a:prstGeom prst="rect">
            <a:avLst/>
          </a:prstGeom>
        </p:spPr>
      </p:pic>
      <p:sp>
        <p:nvSpPr>
          <p:cNvPr id="9" name="Rectangle 8"/>
          <p:cNvSpPr/>
          <p:nvPr/>
        </p:nvSpPr>
        <p:spPr>
          <a:xfrm>
            <a:off x="3681351" y="1700413"/>
            <a:ext cx="5091174" cy="3293209"/>
          </a:xfrm>
          <a:prstGeom prst="rect">
            <a:avLst/>
          </a:prstGeom>
        </p:spPr>
        <p:txBody>
          <a:bodyPr wrap="square">
            <a:spAutoFit/>
          </a:bodyPr>
          <a:lstStyle/>
          <a:p>
            <a:pPr algn="just" rtl="1"/>
            <a:r>
              <a:rPr lang="ar-EG" sz="1600" dirty="0">
                <a:latin typeface="Calibri" panose="020F0502020204030204" pitchFamily="34" charset="0"/>
                <a:cs typeface="Calibri" panose="020F0502020204030204" pitchFamily="34" charset="0"/>
              </a:rPr>
              <a:t>ارتفاع </a:t>
            </a:r>
            <a:r>
              <a:rPr lang="ar-EG" sz="1600" dirty="0" smtClean="0">
                <a:latin typeface="Calibri" panose="020F0502020204030204" pitchFamily="34" charset="0"/>
                <a:cs typeface="Calibri" panose="020F0502020204030204" pitchFamily="34" charset="0"/>
              </a:rPr>
              <a:t>صافي </a:t>
            </a:r>
            <a:r>
              <a:rPr lang="ar-EG" sz="1600" dirty="0">
                <a:latin typeface="Calibri" panose="020F0502020204030204" pitchFamily="34" charset="0"/>
                <a:cs typeface="Calibri" panose="020F0502020204030204" pitchFamily="34" charset="0"/>
              </a:rPr>
              <a:t>الأصول الأجنبية لدى البنك </a:t>
            </a:r>
            <a:r>
              <a:rPr lang="ar-EG" sz="1600" dirty="0" smtClean="0">
                <a:latin typeface="Calibri" panose="020F0502020204030204" pitchFamily="34" charset="0"/>
                <a:cs typeface="Calibri" panose="020F0502020204030204" pitchFamily="34" charset="0"/>
              </a:rPr>
              <a:t>المركزي </a:t>
            </a:r>
            <a:r>
              <a:rPr lang="ar-EG" sz="1600" dirty="0">
                <a:latin typeface="Calibri" panose="020F0502020204030204" pitchFamily="34" charset="0"/>
                <a:cs typeface="Calibri" panose="020F0502020204030204" pitchFamily="34" charset="0"/>
              </a:rPr>
              <a:t>للشهر الثالث على </a:t>
            </a:r>
            <a:r>
              <a:rPr lang="ar-EG" sz="1600" dirty="0" smtClean="0">
                <a:latin typeface="Calibri" panose="020F0502020204030204" pitchFamily="34" charset="0"/>
                <a:cs typeface="Calibri" panose="020F0502020204030204" pitchFamily="34" charset="0"/>
              </a:rPr>
              <a:t>التوالي </a:t>
            </a:r>
            <a:r>
              <a:rPr lang="ar-EG" sz="1600" dirty="0">
                <a:latin typeface="Calibri" panose="020F0502020204030204" pitchFamily="34" charset="0"/>
                <a:cs typeface="Calibri" panose="020F0502020204030204" pitchFamily="34" charset="0"/>
              </a:rPr>
              <a:t>يعكس نجاح السياسة النقدية </a:t>
            </a:r>
            <a:r>
              <a:rPr lang="ar-EG" sz="1600" dirty="0" smtClean="0">
                <a:latin typeface="Calibri" panose="020F0502020204030204" pitchFamily="34" charset="0"/>
                <a:cs typeface="Calibri" panose="020F0502020204030204" pitchFamily="34" charset="0"/>
              </a:rPr>
              <a:t>في </a:t>
            </a:r>
            <a:r>
              <a:rPr lang="ar-EG" sz="1600" dirty="0">
                <a:latin typeface="Calibri" panose="020F0502020204030204" pitchFamily="34" charset="0"/>
                <a:cs typeface="Calibri" panose="020F0502020204030204" pitchFamily="34" charset="0"/>
              </a:rPr>
              <a:t>إدارة الموارد من النقد </a:t>
            </a:r>
            <a:r>
              <a:rPr lang="ar-EG" sz="1600" dirty="0" smtClean="0">
                <a:latin typeface="Calibri" panose="020F0502020204030204" pitchFamily="34" charset="0"/>
                <a:cs typeface="Calibri" panose="020F0502020204030204" pitchFamily="34" charset="0"/>
              </a:rPr>
              <a:t>الأجنبي </a:t>
            </a:r>
            <a:r>
              <a:rPr lang="ar-EG" sz="1600" dirty="0">
                <a:latin typeface="Calibri" panose="020F0502020204030204" pitchFamily="34" charset="0"/>
                <a:cs typeface="Calibri" panose="020F0502020204030204" pitchFamily="34" charset="0"/>
              </a:rPr>
              <a:t>وكفاءة توظيفها مع الاحتفاظ </a:t>
            </a:r>
            <a:r>
              <a:rPr lang="ar-EG" sz="1600" dirty="0" smtClean="0">
                <a:latin typeface="Calibri" panose="020F0502020204030204" pitchFamily="34" charset="0"/>
                <a:cs typeface="Calibri" panose="020F0502020204030204" pitchFamily="34" charset="0"/>
              </a:rPr>
              <a:t>باحتياطي </a:t>
            </a:r>
            <a:r>
              <a:rPr lang="ar-EG" sz="1600" dirty="0">
                <a:latin typeface="Calibri" panose="020F0502020204030204" pitchFamily="34" charset="0"/>
                <a:cs typeface="Calibri" panose="020F0502020204030204" pitchFamily="34" charset="0"/>
              </a:rPr>
              <a:t>من النقد </a:t>
            </a:r>
            <a:r>
              <a:rPr lang="ar-EG" sz="1600" dirty="0" smtClean="0">
                <a:latin typeface="Calibri" panose="020F0502020204030204" pitchFamily="34" charset="0"/>
                <a:cs typeface="Calibri" panose="020F0502020204030204" pitchFamily="34" charset="0"/>
              </a:rPr>
              <a:t>الأجنبي في </a:t>
            </a:r>
            <a:r>
              <a:rPr lang="ar-EG" sz="1600" dirty="0">
                <a:latin typeface="Calibri" panose="020F0502020204030204" pitchFamily="34" charset="0"/>
                <a:cs typeface="Calibri" panose="020F0502020204030204" pitchFamily="34" charset="0"/>
              </a:rPr>
              <a:t>مستوى </a:t>
            </a:r>
            <a:r>
              <a:rPr lang="ar-EG" sz="1600" dirty="0" smtClean="0">
                <a:latin typeface="Calibri" panose="020F0502020204030204" pitchFamily="34" charset="0"/>
                <a:cs typeface="Calibri" panose="020F0502020204030204" pitchFamily="34" charset="0"/>
              </a:rPr>
              <a:t>قياسي، </a:t>
            </a:r>
            <a:r>
              <a:rPr lang="ar-EG" sz="1600" dirty="0">
                <a:latin typeface="Calibri" panose="020F0502020204030204" pitchFamily="34" charset="0"/>
                <a:cs typeface="Calibri" panose="020F0502020204030204" pitchFamily="34" charset="0"/>
              </a:rPr>
              <a:t>لتتضافر كل هذه العوامل لتعزز المؤشرات المالية والنقدية، محققة مكاسب لسعر صرف الجنيه </a:t>
            </a:r>
            <a:r>
              <a:rPr lang="ar-EG" sz="1600" dirty="0" smtClean="0">
                <a:latin typeface="Calibri" panose="020F0502020204030204" pitchFamily="34" charset="0"/>
                <a:cs typeface="Calibri" panose="020F0502020204030204" pitchFamily="34" charset="0"/>
              </a:rPr>
              <a:t>المصري </a:t>
            </a:r>
            <a:r>
              <a:rPr lang="ar-EG" sz="1600" dirty="0">
                <a:latin typeface="Calibri" panose="020F0502020204030204" pitchFamily="34" charset="0"/>
                <a:cs typeface="Calibri" panose="020F0502020204030204" pitchFamily="34" charset="0"/>
              </a:rPr>
              <a:t>ليرتفع مقابل الدولار بنسبة تتجاوز 1% خلال الأيام الماضية دافعا قيمة الدولار لأقل من 48 جنيها</a:t>
            </a:r>
            <a:r>
              <a:rPr lang="ar-EG" sz="1600" dirty="0" smtClean="0">
                <a:latin typeface="Calibri" panose="020F0502020204030204" pitchFamily="34" charset="0"/>
                <a:cs typeface="Calibri" panose="020F0502020204030204" pitchFamily="34" charset="0"/>
              </a:rPr>
              <a:t>.</a:t>
            </a:r>
            <a:endParaRPr lang="ar-EG" sz="1600" dirty="0">
              <a:latin typeface="Calibri" panose="020F0502020204030204" pitchFamily="34" charset="0"/>
              <a:cs typeface="Calibri" panose="020F0502020204030204" pitchFamily="34" charset="0"/>
            </a:endParaRPr>
          </a:p>
          <a:p>
            <a:pPr algn="just" rtl="1"/>
            <a:r>
              <a:rPr lang="ar-EG" sz="1600" dirty="0" smtClean="0">
                <a:latin typeface="Calibri" panose="020F0502020204030204" pitchFamily="34" charset="0"/>
                <a:cs typeface="Calibri" panose="020F0502020204030204" pitchFamily="34" charset="0"/>
              </a:rPr>
              <a:t>للمزيد </a:t>
            </a:r>
            <a:r>
              <a:rPr lang="en-US" sz="1600" dirty="0">
                <a:latin typeface="Calibri" panose="020F0502020204030204" pitchFamily="34" charset="0"/>
                <a:cs typeface="Calibri" panose="020F0502020204030204" pitchFamily="34" charset="0"/>
                <a:hlinkClick r:id="rId4"/>
              </a:rPr>
              <a:t>https://</a:t>
            </a:r>
            <a:r>
              <a:rPr lang="en-US" sz="1600" dirty="0" smtClean="0">
                <a:latin typeface="Calibri" panose="020F0502020204030204" pitchFamily="34" charset="0"/>
                <a:cs typeface="Calibri" panose="020F0502020204030204" pitchFamily="34" charset="0"/>
                <a:hlinkClick r:id="rId4"/>
              </a:rPr>
              <a:t>shorturl.at/Z8aJ4</a:t>
            </a:r>
            <a:endParaRPr lang="ar-EG" sz="1600" dirty="0" smtClean="0">
              <a:latin typeface="Calibri" panose="020F0502020204030204" pitchFamily="34" charset="0"/>
              <a:cs typeface="Calibri" panose="020F0502020204030204" pitchFamily="34" charset="0"/>
            </a:endParaRPr>
          </a:p>
          <a:p>
            <a:pPr algn="just" rtl="1"/>
            <a:endParaRPr lang="ar-EG" sz="1600" dirty="0" smtClean="0"/>
          </a:p>
          <a:p>
            <a:pPr algn="just" rtl="1"/>
            <a:endParaRPr lang="ar-EG" sz="1600" dirty="0" smtClean="0"/>
          </a:p>
          <a:p>
            <a:pPr algn="just" rtl="1"/>
            <a:endParaRPr lang="en-US" sz="1600" dirty="0" smtClean="0"/>
          </a:p>
          <a:p>
            <a:pPr algn="just" rtl="1"/>
            <a:endParaRPr lang="ar-EG" sz="1600" dirty="0" smtClean="0"/>
          </a:p>
          <a:p>
            <a:pPr algn="just" rtl="1"/>
            <a:endParaRPr lang="ar-EG" sz="1600" dirty="0" smtClean="0"/>
          </a:p>
          <a:p>
            <a:pPr algn="just" rtl="1"/>
            <a:endParaRPr lang="en-US" sz="1600" dirty="0"/>
          </a:p>
        </p:txBody>
      </p:sp>
      <p:sp>
        <p:nvSpPr>
          <p:cNvPr id="2" name="AutoShape 2" descr="بقيمة   ألف يورو  إعلان النداء السادس لمشروعات التعاون الدولي مع الاتحاد الأوروب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1026" name="Picture 2" descr="https://gate.ahram.org.eg/daily/Media/News/2024/8/18/2024-638596136770406759-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36" y="1834965"/>
            <a:ext cx="2641578" cy="179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94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y Company Meeting XL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14852</TotalTime>
  <Words>633</Words>
  <Application>Microsoft Office PowerPoint</Application>
  <PresentationFormat>On-screen Show (16:9)</PresentationFormat>
  <Paragraphs>83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Times New Roman</vt:lpstr>
      <vt:lpstr>Calibri Light</vt:lpstr>
      <vt:lpstr>Arial</vt:lpstr>
      <vt:lpstr>Encode Sans</vt:lpstr>
      <vt:lpstr>Energy Company Meeting XL by Slidesgo</vt:lpstr>
      <vt:lpstr>نشرة الأخبار اليومية </vt:lpstr>
      <vt:lpstr>أهم الأخبار التي نُشرت في الصحف في مجال الصناعة والبيئة والتنمية المستدامة يوم ۱٩ أغسطس ۲۰۲٤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Company Meeting</dc:title>
  <dc:creator>Dell</dc:creator>
  <cp:lastModifiedBy>Dell</cp:lastModifiedBy>
  <cp:revision>1065</cp:revision>
  <dcterms:modified xsi:type="dcterms:W3CDTF">2024-08-19T11:23:19Z</dcterms:modified>
</cp:coreProperties>
</file>